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y="5143500" cx="9144000"/>
  <p:notesSz cx="6858000" cy="9144000"/>
  <p:embeddedFontLst>
    <p:embeddedFont>
      <p:font typeface="Marcellus"/>
      <p:regular r:id="rId47"/>
    </p:embeddedFont>
    <p:embeddedFont>
      <p:font typeface="Roboto"/>
      <p:regular r:id="rId48"/>
      <p:bold r:id="rId49"/>
      <p:italic r:id="rId50"/>
      <p:boldItalic r:id="rId51"/>
    </p:embeddedFont>
    <p:embeddedFont>
      <p:font typeface="Bebas Neue"/>
      <p:regular r:id="rId52"/>
    </p:embeddedFont>
    <p:embeddedFont>
      <p:font typeface="Actor"/>
      <p:regular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1C14DAB-440E-41DE-B675-088FFD5CB590}">
  <a:tblStyle styleId="{41C14DAB-440E-41DE-B675-088FFD5CB59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56EB93DE-3818-4E92-A4D7-453F4257D20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6BA4A626-F783-48E5-93B3-2D0EBF5964D4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oboto-regular.fntdata"/><Relationship Id="rId47" Type="http://schemas.openxmlformats.org/officeDocument/2006/relationships/font" Target="fonts/Marcellus-regular.fntdata"/><Relationship Id="rId49" Type="http://schemas.openxmlformats.org/officeDocument/2006/relationships/font" Target="fonts/Roboto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boldItalic.fntdata"/><Relationship Id="rId50" Type="http://schemas.openxmlformats.org/officeDocument/2006/relationships/font" Target="fonts/Roboto-italic.fntdata"/><Relationship Id="rId53" Type="http://schemas.openxmlformats.org/officeDocument/2006/relationships/font" Target="fonts/Actor-regular.fntdata"/><Relationship Id="rId52" Type="http://schemas.openxmlformats.org/officeDocument/2006/relationships/font" Target="fonts/BebasNeue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2" name="Google Shape;742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e8f9982443_0_10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7" name="Google Shape;747;g2e8f9982443_0_1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54" name="Google Shape;854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c087087aa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3" name="Google Shape;863;g2c087087aa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2c087087aa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Redundancy</a:t>
            </a:r>
            <a:r>
              <a:rPr lang="en"/>
              <a:t> classes -&gt; 97, 87.</a:t>
            </a:r>
            <a:endParaRPr/>
          </a:p>
        </p:txBody>
      </p:sp>
      <p:sp>
        <p:nvSpPr>
          <p:cNvPr id="872" name="Google Shape;872;g2c087087aa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2c087087aa3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0" name="Google Shape;880;g2c087087aa3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2c087087aa3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6" name="Google Shape;886;g2c087087aa3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2e8f9982443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4" name="Google Shape;894;g2e8f9982443_2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28ef480b1c0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28ef480b1c0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2bf31250b66_1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0" name="Google Shape;910;g2bf31250b66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5" name="Google Shape;525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2e8f9982443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6" name="Google Shape;986;g2e8f9982443_2_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2e8f9982443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4" name="Google Shape;994;g2e8f9982443_2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28ef480b1c0_6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>
                <a:solidFill>
                  <a:srgbClr val="FF0000"/>
                </a:solidFill>
                <a:latin typeface="Actor"/>
                <a:ea typeface="Actor"/>
                <a:cs typeface="Actor"/>
                <a:sym typeface="Actor"/>
              </a:rPr>
              <a:t>• EL RASMA 3L YEMEEN WL SHARH 3L SHEMAL</a:t>
            </a:r>
            <a:br>
              <a:rPr lang="en" sz="1400">
                <a:solidFill>
                  <a:srgbClr val="FF0000"/>
                </a:solidFill>
                <a:latin typeface="Actor"/>
                <a:ea typeface="Actor"/>
                <a:cs typeface="Actor"/>
                <a:sym typeface="Actor"/>
              </a:rPr>
            </a:br>
            <a:r>
              <a:rPr lang="en" sz="1400">
                <a:solidFill>
                  <a:srgbClr val="FF0000"/>
                </a:solidFill>
                <a:latin typeface="Actor"/>
                <a:ea typeface="Actor"/>
                <a:cs typeface="Actor"/>
                <a:sym typeface="Actor"/>
              </a:rPr>
              <a:t>• MN FIRE2 … FIRE8</a:t>
            </a:r>
            <a:br>
              <a:rPr lang="en" sz="1400">
                <a:solidFill>
                  <a:srgbClr val="FF0000"/>
                </a:solidFill>
                <a:latin typeface="Actor"/>
                <a:ea typeface="Actor"/>
                <a:cs typeface="Actor"/>
                <a:sym typeface="Actor"/>
              </a:rPr>
            </a:br>
            <a:r>
              <a:rPr lang="en" sz="1400">
                <a:solidFill>
                  <a:srgbClr val="FF0000"/>
                </a:solidFill>
                <a:latin typeface="Actor"/>
                <a:ea typeface="Actor"/>
                <a:cs typeface="Actor"/>
                <a:sym typeface="Actor"/>
              </a:rPr>
              <a:t>• TAKTAFY BL RASMA W A3DAD EL LAYERS WL KALAM ELY HAYTSHEREH 3L SLIDE</a:t>
            </a:r>
            <a:endParaRPr sz="1400">
              <a:solidFill>
                <a:srgbClr val="FF0000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cellus"/>
              <a:buChar char="●"/>
            </a:pPr>
            <a:r>
              <a:rPr b="1" lang="en" sz="14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2 (Convolutional layers) </a:t>
            </a:r>
            <a:endParaRPr b="1" sz="14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cellus"/>
              <a:buChar char="●"/>
            </a:pPr>
            <a:r>
              <a:rPr b="1" lang="en" sz="14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8 (Fire modules) </a:t>
            </a:r>
            <a:endParaRPr b="1" sz="14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cellus"/>
              <a:buChar char="●"/>
            </a:pPr>
            <a:r>
              <a:rPr b="1" lang="en" sz="14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2 (Max pooling layers) </a:t>
            </a:r>
            <a:endParaRPr b="1" sz="14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cellus"/>
              <a:buChar char="●"/>
            </a:pPr>
            <a:r>
              <a:rPr b="1" lang="en" sz="14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1 (Global average pooling layer) </a:t>
            </a:r>
            <a:endParaRPr b="1" sz="14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cellus"/>
              <a:buChar char="●"/>
            </a:pPr>
            <a:r>
              <a:rPr b="1" lang="en" sz="14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1 (Softmax layer) </a:t>
            </a:r>
            <a:endParaRPr b="1" sz="14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rcellus"/>
              <a:buChar char="●"/>
            </a:pPr>
            <a:r>
              <a:rPr b="1" lang="en" sz="14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4 (Fully connected layers) </a:t>
            </a:r>
            <a:endParaRPr/>
          </a:p>
        </p:txBody>
      </p:sp>
      <p:sp>
        <p:nvSpPr>
          <p:cNvPr id="1005" name="Google Shape;1005;g28ef480b1c0_6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2bf0d8cabc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FF0000"/>
                </a:solidFill>
                <a:latin typeface="Actor"/>
                <a:ea typeface="Actor"/>
                <a:cs typeface="Actor"/>
                <a:sym typeface="Actor"/>
              </a:rPr>
              <a:t>•3ADAD EL PARAMETERS YETKTB HENA</a:t>
            </a:r>
            <a:endParaRPr sz="1400">
              <a:solidFill>
                <a:srgbClr val="FF0000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FF0000"/>
                </a:solidFill>
                <a:latin typeface="Actor"/>
                <a:ea typeface="Actor"/>
                <a:cs typeface="Actor"/>
                <a:sym typeface="Actor"/>
              </a:rPr>
              <a:t>•LAZEM YEB2A FEH ARQAM</a:t>
            </a:r>
            <a:endParaRPr sz="1400">
              <a:solidFill>
                <a:srgbClr val="FF0000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FF0000"/>
                </a:solidFill>
                <a:latin typeface="Actor"/>
                <a:ea typeface="Actor"/>
                <a:cs typeface="Actor"/>
                <a:sym typeface="Actor"/>
              </a:rPr>
              <a:t>•NEKTB DEPLOYABLE/NON-DEPLOYABLE</a:t>
            </a:r>
            <a:endParaRPr sz="1400">
              <a:solidFill>
                <a:srgbClr val="FF0000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FF0000"/>
                </a:solidFill>
                <a:latin typeface="Actor"/>
                <a:ea typeface="Actor"/>
                <a:cs typeface="Actor"/>
                <a:sym typeface="Actor"/>
              </a:rPr>
              <a:t>•EL COMPUTATION EFFICIENCY HATT2AS BL TRAINING TIME (3LA NAFS EL DATASET W 3ALA NAFS EL GEHAZ) </a:t>
            </a:r>
            <a:r>
              <a:rPr b="1" lang="en" sz="1400">
                <a:solidFill>
                  <a:srgbClr val="FF0000"/>
                </a:solidFill>
                <a:latin typeface="Actor"/>
                <a:ea typeface="Actor"/>
                <a:cs typeface="Actor"/>
                <a:sym typeface="Actor"/>
              </a:rPr>
              <a:t>RE-RUN ONLY ONE EPOCH FOR ALL MODELS ON ONLY ONE LAPTOP AW NSHEEL EL ROW DA</a:t>
            </a:r>
            <a:endParaRPr b="1" sz="1400">
              <a:solidFill>
                <a:srgbClr val="FF0000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FF0000"/>
                </a:solidFill>
                <a:latin typeface="Actor"/>
                <a:ea typeface="Actor"/>
                <a:cs typeface="Actor"/>
                <a:sym typeface="Actor"/>
              </a:rPr>
              <a:t>• EL PERFORMANCE HEYA EL TEST ACCURACY BTA3T KUL WAHED FEHUM</a:t>
            </a:r>
            <a:endParaRPr sz="1400">
              <a:solidFill>
                <a:srgbClr val="FF0000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3A648A"/>
              </a:solidFill>
              <a:highlight>
                <a:srgbClr val="FFFBEB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2" name="Google Shape;1012;g2bf0d8cabce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28ef480b1c0_6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28ef480b1c0_6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2c0e2a883e6_0_1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5" name="Google Shape;1025;g2c0e2a883e6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2bf31250b66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/>
          </a:p>
        </p:txBody>
      </p:sp>
      <p:sp>
        <p:nvSpPr>
          <p:cNvPr id="1132" name="Google Shape;1132;g2bf31250b66_1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2e8f9982443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/>
          </a:p>
        </p:txBody>
      </p:sp>
      <p:sp>
        <p:nvSpPr>
          <p:cNvPr id="1138" name="Google Shape;1138;g2e8f9982443_2_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2c087087aa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FF0000"/>
                </a:solidFill>
                <a:latin typeface="Actor"/>
                <a:ea typeface="Actor"/>
                <a:cs typeface="Actor"/>
                <a:sym typeface="Actor"/>
              </a:rPr>
              <a:t>•EXPERIMENT 2: EXTENDED GLYPH DATASET</a:t>
            </a:r>
            <a:br>
              <a:rPr lang="en" sz="1400">
                <a:solidFill>
                  <a:srgbClr val="FF0000"/>
                </a:solidFill>
                <a:latin typeface="Actor"/>
                <a:ea typeface="Actor"/>
                <a:cs typeface="Actor"/>
                <a:sym typeface="Actor"/>
              </a:rPr>
            </a:br>
            <a:r>
              <a:rPr lang="en" sz="1400">
                <a:solidFill>
                  <a:srgbClr val="FF0000"/>
                </a:solidFill>
                <a:latin typeface="Actor"/>
                <a:ea typeface="Actor"/>
                <a:cs typeface="Actor"/>
                <a:sym typeface="Actor"/>
              </a:rPr>
              <a:t>• NERATEB EL ROWS ML SUGHAYAR LL KBEER MSH BL 3ASHWA2YA DI</a:t>
            </a:r>
            <a:endParaRPr sz="1400">
              <a:solidFill>
                <a:srgbClr val="FF0000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/>
          </a:p>
        </p:txBody>
      </p:sp>
      <p:sp>
        <p:nvSpPr>
          <p:cNvPr id="1145" name="Google Shape;1145;g2c087087aa3_0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2e8f9982443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1" name="Google Shape;1151;g2e8f99824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2e8f9982443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FF0000"/>
                </a:solidFill>
                <a:latin typeface="Actor"/>
                <a:ea typeface="Actor"/>
                <a:cs typeface="Actor"/>
                <a:sym typeface="Actor"/>
              </a:rPr>
              <a:t>•EXPERIMENT 2: EXTENDED GLYPH DATASET</a:t>
            </a:r>
            <a:br>
              <a:rPr lang="en" sz="1400">
                <a:solidFill>
                  <a:srgbClr val="FF0000"/>
                </a:solidFill>
                <a:latin typeface="Actor"/>
                <a:ea typeface="Actor"/>
                <a:cs typeface="Actor"/>
                <a:sym typeface="Actor"/>
              </a:rPr>
            </a:br>
            <a:r>
              <a:rPr lang="en" sz="1400">
                <a:solidFill>
                  <a:srgbClr val="FF0000"/>
                </a:solidFill>
                <a:latin typeface="Actor"/>
                <a:ea typeface="Actor"/>
                <a:cs typeface="Actor"/>
                <a:sym typeface="Actor"/>
              </a:rPr>
              <a:t>• NERATEB EL ROWS ML SUGHAYAR LL KBEER MSH BL 3ASHWA2YA DI</a:t>
            </a:r>
            <a:endParaRPr sz="1400">
              <a:solidFill>
                <a:srgbClr val="FF0000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/>
          </a:p>
        </p:txBody>
      </p:sp>
      <p:sp>
        <p:nvSpPr>
          <p:cNvPr id="1258" name="Google Shape;1258;g2e8f9982443_2_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2e8f9982443_2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FF0000"/>
                </a:solidFill>
                <a:latin typeface="Actor"/>
                <a:ea typeface="Actor"/>
                <a:cs typeface="Actor"/>
                <a:sym typeface="Actor"/>
              </a:rPr>
              <a:t>•EXPERIMENT 2: EXTENDED GLYPH DATASET</a:t>
            </a:r>
            <a:br>
              <a:rPr lang="en" sz="1400">
                <a:solidFill>
                  <a:srgbClr val="FF0000"/>
                </a:solidFill>
                <a:latin typeface="Actor"/>
                <a:ea typeface="Actor"/>
                <a:cs typeface="Actor"/>
                <a:sym typeface="Actor"/>
              </a:rPr>
            </a:br>
            <a:r>
              <a:rPr lang="en" sz="1400">
                <a:solidFill>
                  <a:srgbClr val="FF0000"/>
                </a:solidFill>
                <a:latin typeface="Actor"/>
                <a:ea typeface="Actor"/>
                <a:cs typeface="Actor"/>
                <a:sym typeface="Actor"/>
              </a:rPr>
              <a:t>• NERATEB EL ROWS ML SUGHAYAR LL KBEER MSH BL 3ASHWA2YA DI</a:t>
            </a:r>
            <a:endParaRPr sz="1400">
              <a:solidFill>
                <a:srgbClr val="FF0000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/>
          </a:p>
        </p:txBody>
      </p:sp>
      <p:sp>
        <p:nvSpPr>
          <p:cNvPr id="1264" name="Google Shape;1264;g2e8f9982443_2_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28ef480b1c0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9" name="Google Shape;1269;g28ef480b1c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28ef480b1c0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76" name="Google Shape;1376;g28ef480b1c0_2_1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2e8f9982443_0_6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1" name="Google Shape;1381;g2e8f9982443_0_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2e8f9982443_0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57" name="Google Shape;1457;g2e8f9982443_0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0" name="Google Shape;147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2e907f2726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7" name="Google Shape;1577;g2e907f2726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g2e8e6f9cfd3_3_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2" name="Google Shape;1582;g2e8e6f9cfd3_3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g2e8e6f9cfd3_3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7916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700">
                <a:solidFill>
                  <a:srgbClr val="111111"/>
                </a:solidFill>
                <a:latin typeface="Marcellus"/>
                <a:ea typeface="Marcellus"/>
                <a:cs typeface="Marcellus"/>
                <a:sym typeface="Marcellus"/>
              </a:rPr>
              <a:t> try to seek help from experts </a:t>
            </a:r>
            <a:endParaRPr/>
          </a:p>
        </p:txBody>
      </p:sp>
      <p:sp>
        <p:nvSpPr>
          <p:cNvPr id="1658" name="Google Shape;1658;g2e8e6f9cfd3_3_1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e92f7d2558_7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g2e92f7d2558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3" name="Google Shape;166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Google Shape;56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9" name="Google Shape;63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c1181a359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0" name="Google Shape;650;g2c1181a359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0" name="Google Shape;660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6" name="Google Shape;66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31975" y="810075"/>
            <a:ext cx="5968500" cy="21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31975" y="2991075"/>
            <a:ext cx="46074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_1">
    <p:bg>
      <p:bgPr>
        <a:solidFill>
          <a:schemeClr val="dk2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2"/>
          <p:cNvPicPr preferRelativeResize="0"/>
          <p:nvPr/>
        </p:nvPicPr>
        <p:blipFill rotWithShape="1">
          <a:blip r:embed="rId2">
            <a:alphaModFix/>
          </a:blip>
          <a:srcRect b="74138" l="0" r="-90" t="0"/>
          <a:stretch/>
        </p:blipFill>
        <p:spPr>
          <a:xfrm>
            <a:off x="1125" y="50"/>
            <a:ext cx="9143998" cy="13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2"/>
          <p:cNvSpPr/>
          <p:nvPr/>
        </p:nvSpPr>
        <p:spPr>
          <a:xfrm>
            <a:off x="0" y="4381349"/>
            <a:ext cx="9144089" cy="762110"/>
          </a:xfrm>
          <a:custGeom>
            <a:rect b="b" l="l" r="r" t="t"/>
            <a:pathLst>
              <a:path extrusionOk="0" h="23175" w="97169">
                <a:moveTo>
                  <a:pt x="97168" y="6039"/>
                </a:moveTo>
                <a:cubicBezTo>
                  <a:pt x="97168" y="6039"/>
                  <a:pt x="63151" y="0"/>
                  <a:pt x="50658" y="8618"/>
                </a:cubicBezTo>
                <a:cubicBezTo>
                  <a:pt x="39745" y="16149"/>
                  <a:pt x="1" y="4671"/>
                  <a:pt x="1" y="4671"/>
                </a:cubicBezTo>
                <a:lnTo>
                  <a:pt x="1" y="23174"/>
                </a:lnTo>
                <a:lnTo>
                  <a:pt x="97168" y="23174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2"/>
          <p:cNvSpPr/>
          <p:nvPr/>
        </p:nvSpPr>
        <p:spPr>
          <a:xfrm>
            <a:off x="0" y="4617445"/>
            <a:ext cx="9144089" cy="526035"/>
          </a:xfrm>
          <a:custGeom>
            <a:rect b="b" l="l" r="r" t="t"/>
            <a:pathLst>
              <a:path extrusionOk="0" h="15006" w="97169">
                <a:moveTo>
                  <a:pt x="1" y="2847"/>
                </a:moveTo>
                <a:cubicBezTo>
                  <a:pt x="7841" y="0"/>
                  <a:pt x="37430" y="1031"/>
                  <a:pt x="48052" y="5274"/>
                </a:cubicBezTo>
                <a:cubicBezTo>
                  <a:pt x="58401" y="9408"/>
                  <a:pt x="93170" y="4690"/>
                  <a:pt x="97168" y="4602"/>
                </a:cubicBezTo>
                <a:lnTo>
                  <a:pt x="97168" y="15005"/>
                </a:lnTo>
                <a:lnTo>
                  <a:pt x="1" y="15005"/>
                </a:lnTo>
                <a:close/>
              </a:path>
            </a:pathLst>
          </a:custGeom>
          <a:gradFill>
            <a:gsLst>
              <a:gs pos="0">
                <a:srgbClr val="FFDE9F"/>
              </a:gs>
              <a:gs pos="100000">
                <a:srgbClr val="F9AE2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2"/>
          <p:cNvSpPr/>
          <p:nvPr/>
        </p:nvSpPr>
        <p:spPr>
          <a:xfrm>
            <a:off x="8553627" y="1416875"/>
            <a:ext cx="885714" cy="422680"/>
          </a:xfrm>
          <a:custGeom>
            <a:rect b="b" l="l" r="r" t="t"/>
            <a:pathLst>
              <a:path extrusionOk="0" h="5122" w="10733">
                <a:moveTo>
                  <a:pt x="10733" y="0"/>
                </a:moveTo>
                <a:lnTo>
                  <a:pt x="10733" y="5122"/>
                </a:lnTo>
                <a:lnTo>
                  <a:pt x="0" y="5122"/>
                </a:lnTo>
                <a:cubicBezTo>
                  <a:pt x="3603" y="2343"/>
                  <a:pt x="3978" y="4073"/>
                  <a:pt x="3978" y="4073"/>
                </a:cubicBezTo>
                <a:cubicBezTo>
                  <a:pt x="3978" y="4073"/>
                  <a:pt x="4279" y="2197"/>
                  <a:pt x="5404" y="1445"/>
                </a:cubicBezTo>
                <a:cubicBezTo>
                  <a:pt x="6530" y="694"/>
                  <a:pt x="7806" y="2945"/>
                  <a:pt x="7806" y="2945"/>
                </a:cubicBezTo>
                <a:cubicBezTo>
                  <a:pt x="8993" y="855"/>
                  <a:pt x="9966" y="95"/>
                  <a:pt x="10733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72156"/>
                </a:srgbClr>
              </a:gs>
              <a:gs pos="100000">
                <a:srgbClr val="FFCA90">
                  <a:alpha val="72156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2"/>
          <p:cNvSpPr/>
          <p:nvPr/>
        </p:nvSpPr>
        <p:spPr>
          <a:xfrm>
            <a:off x="-880272" y="2279497"/>
            <a:ext cx="1542346" cy="415088"/>
          </a:xfrm>
          <a:custGeom>
            <a:rect b="b" l="l" r="r" t="t"/>
            <a:pathLst>
              <a:path extrusionOk="0" h="5030" w="18690">
                <a:moveTo>
                  <a:pt x="18689" y="5030"/>
                </a:moveTo>
                <a:cubicBezTo>
                  <a:pt x="18689" y="5030"/>
                  <a:pt x="17337" y="3004"/>
                  <a:pt x="15985" y="3904"/>
                </a:cubicBezTo>
                <a:cubicBezTo>
                  <a:pt x="15985" y="3904"/>
                  <a:pt x="15161" y="1"/>
                  <a:pt x="12910" y="452"/>
                </a:cubicBezTo>
                <a:cubicBezTo>
                  <a:pt x="10657" y="903"/>
                  <a:pt x="9983" y="3453"/>
                  <a:pt x="9983" y="3453"/>
                </a:cubicBezTo>
                <a:cubicBezTo>
                  <a:pt x="9983" y="3453"/>
                  <a:pt x="8932" y="751"/>
                  <a:pt x="7730" y="1353"/>
                </a:cubicBezTo>
                <a:cubicBezTo>
                  <a:pt x="6531" y="1951"/>
                  <a:pt x="5329" y="3830"/>
                  <a:pt x="5329" y="3830"/>
                </a:cubicBezTo>
                <a:cubicBezTo>
                  <a:pt x="5329" y="3830"/>
                  <a:pt x="4053" y="2629"/>
                  <a:pt x="3604" y="3981"/>
                </a:cubicBezTo>
                <a:cubicBezTo>
                  <a:pt x="3604" y="3981"/>
                  <a:pt x="1951" y="2029"/>
                  <a:pt x="1" y="503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8627"/>
                </a:srgbClr>
              </a:gs>
              <a:gs pos="100000">
                <a:srgbClr val="FFCA90">
                  <a:alpha val="4862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2"/>
          <p:cNvSpPr/>
          <p:nvPr/>
        </p:nvSpPr>
        <p:spPr>
          <a:xfrm>
            <a:off x="8411976" y="3770329"/>
            <a:ext cx="1017343" cy="273770"/>
          </a:xfrm>
          <a:custGeom>
            <a:rect b="b" l="l" r="r" t="t"/>
            <a:pathLst>
              <a:path extrusionOk="0" h="5030" w="18690">
                <a:moveTo>
                  <a:pt x="18689" y="5030"/>
                </a:moveTo>
                <a:cubicBezTo>
                  <a:pt x="18689" y="5030"/>
                  <a:pt x="17337" y="3004"/>
                  <a:pt x="15985" y="3904"/>
                </a:cubicBezTo>
                <a:cubicBezTo>
                  <a:pt x="15985" y="3904"/>
                  <a:pt x="15161" y="1"/>
                  <a:pt x="12910" y="452"/>
                </a:cubicBezTo>
                <a:cubicBezTo>
                  <a:pt x="10657" y="903"/>
                  <a:pt x="9983" y="3453"/>
                  <a:pt x="9983" y="3453"/>
                </a:cubicBezTo>
                <a:cubicBezTo>
                  <a:pt x="9983" y="3453"/>
                  <a:pt x="8932" y="751"/>
                  <a:pt x="7730" y="1353"/>
                </a:cubicBezTo>
                <a:cubicBezTo>
                  <a:pt x="6531" y="1951"/>
                  <a:pt x="5329" y="3830"/>
                  <a:pt x="5329" y="3830"/>
                </a:cubicBezTo>
                <a:cubicBezTo>
                  <a:pt x="5329" y="3830"/>
                  <a:pt x="4053" y="2629"/>
                  <a:pt x="3604" y="3981"/>
                </a:cubicBezTo>
                <a:cubicBezTo>
                  <a:pt x="3604" y="3981"/>
                  <a:pt x="1951" y="2029"/>
                  <a:pt x="1" y="503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8627"/>
                </a:srgbClr>
              </a:gs>
              <a:gs pos="100000">
                <a:srgbClr val="FFCA90">
                  <a:alpha val="4862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_1">
    <p:bg>
      <p:bgPr>
        <a:solidFill>
          <a:schemeClr val="dk2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3"/>
          <p:cNvSpPr/>
          <p:nvPr/>
        </p:nvSpPr>
        <p:spPr>
          <a:xfrm>
            <a:off x="-1200" y="3596408"/>
            <a:ext cx="9141663" cy="1543913"/>
          </a:xfrm>
          <a:custGeom>
            <a:rect b="b" l="l" r="r" t="t"/>
            <a:pathLst>
              <a:path extrusionOk="0" h="18709" w="81252">
                <a:moveTo>
                  <a:pt x="81251" y="10699"/>
                </a:moveTo>
                <a:lnTo>
                  <a:pt x="81251" y="18709"/>
                </a:lnTo>
                <a:lnTo>
                  <a:pt x="0" y="18709"/>
                </a:lnTo>
                <a:lnTo>
                  <a:pt x="0" y="5348"/>
                </a:lnTo>
                <a:cubicBezTo>
                  <a:pt x="0" y="5348"/>
                  <a:pt x="4127" y="4973"/>
                  <a:pt x="18314" y="2646"/>
                </a:cubicBezTo>
                <a:cubicBezTo>
                  <a:pt x="18843" y="2560"/>
                  <a:pt x="19353" y="2474"/>
                  <a:pt x="19842" y="2391"/>
                </a:cubicBezTo>
                <a:lnTo>
                  <a:pt x="19842" y="2391"/>
                </a:lnTo>
                <a:cubicBezTo>
                  <a:pt x="32516" y="285"/>
                  <a:pt x="32966" y="0"/>
                  <a:pt x="45034" y="5346"/>
                </a:cubicBezTo>
                <a:cubicBezTo>
                  <a:pt x="57570" y="10903"/>
                  <a:pt x="81251" y="10699"/>
                  <a:pt x="81251" y="10699"/>
                </a:cubicBezTo>
                <a:close/>
              </a:path>
            </a:pathLst>
          </a:custGeom>
          <a:solidFill>
            <a:srgbClr val="F9C3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3"/>
          <p:cNvSpPr/>
          <p:nvPr/>
        </p:nvSpPr>
        <p:spPr>
          <a:xfrm>
            <a:off x="-3125" y="3634775"/>
            <a:ext cx="3313233" cy="1505540"/>
          </a:xfrm>
          <a:custGeom>
            <a:rect b="b" l="l" r="r" t="t"/>
            <a:pathLst>
              <a:path extrusionOk="0" h="18244" w="28822">
                <a:moveTo>
                  <a:pt x="26270" y="18244"/>
                </a:moveTo>
                <a:lnTo>
                  <a:pt x="0" y="18244"/>
                </a:lnTo>
                <a:lnTo>
                  <a:pt x="0" y="4883"/>
                </a:lnTo>
                <a:cubicBezTo>
                  <a:pt x="0" y="4883"/>
                  <a:pt x="4127" y="4508"/>
                  <a:pt x="18314" y="2181"/>
                </a:cubicBezTo>
                <a:cubicBezTo>
                  <a:pt x="18843" y="2095"/>
                  <a:pt x="19353" y="2009"/>
                  <a:pt x="19842" y="1926"/>
                </a:cubicBezTo>
                <a:lnTo>
                  <a:pt x="19842" y="1926"/>
                </a:lnTo>
                <a:cubicBezTo>
                  <a:pt x="19842" y="1926"/>
                  <a:pt x="28821" y="1"/>
                  <a:pt x="20304" y="4843"/>
                </a:cubicBezTo>
                <a:cubicBezTo>
                  <a:pt x="12145" y="9479"/>
                  <a:pt x="10689" y="11333"/>
                  <a:pt x="21820" y="12312"/>
                </a:cubicBezTo>
                <a:cubicBezTo>
                  <a:pt x="26743" y="12745"/>
                  <a:pt x="27242" y="15407"/>
                  <a:pt x="26270" y="1824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3"/>
          <p:cNvSpPr/>
          <p:nvPr/>
        </p:nvSpPr>
        <p:spPr>
          <a:xfrm>
            <a:off x="7722514" y="3570243"/>
            <a:ext cx="1418644" cy="586570"/>
          </a:xfrm>
          <a:custGeom>
            <a:rect b="b" l="l" r="r" t="t"/>
            <a:pathLst>
              <a:path extrusionOk="0" h="7108" w="17191">
                <a:moveTo>
                  <a:pt x="8815" y="576"/>
                </a:moveTo>
                <a:cubicBezTo>
                  <a:pt x="8815" y="576"/>
                  <a:pt x="7878" y="0"/>
                  <a:pt x="8029" y="977"/>
                </a:cubicBezTo>
                <a:cubicBezTo>
                  <a:pt x="8179" y="1952"/>
                  <a:pt x="8009" y="1140"/>
                  <a:pt x="8009" y="1140"/>
                </a:cubicBezTo>
                <a:cubicBezTo>
                  <a:pt x="8009" y="1140"/>
                  <a:pt x="7355" y="827"/>
                  <a:pt x="7431" y="1425"/>
                </a:cubicBezTo>
                <a:cubicBezTo>
                  <a:pt x="7431" y="1425"/>
                  <a:pt x="6831" y="526"/>
                  <a:pt x="6153" y="899"/>
                </a:cubicBezTo>
                <a:cubicBezTo>
                  <a:pt x="5477" y="1272"/>
                  <a:pt x="5702" y="2099"/>
                  <a:pt x="5702" y="2099"/>
                </a:cubicBezTo>
                <a:cubicBezTo>
                  <a:pt x="5702" y="2099"/>
                  <a:pt x="5250" y="1049"/>
                  <a:pt x="4727" y="2099"/>
                </a:cubicBezTo>
                <a:cubicBezTo>
                  <a:pt x="4727" y="2099"/>
                  <a:pt x="4275" y="1350"/>
                  <a:pt x="3826" y="2099"/>
                </a:cubicBezTo>
                <a:cubicBezTo>
                  <a:pt x="3826" y="2099"/>
                  <a:pt x="3228" y="1724"/>
                  <a:pt x="3078" y="2550"/>
                </a:cubicBezTo>
                <a:cubicBezTo>
                  <a:pt x="3078" y="2550"/>
                  <a:pt x="2251" y="1350"/>
                  <a:pt x="1726" y="2550"/>
                </a:cubicBezTo>
                <a:cubicBezTo>
                  <a:pt x="1726" y="2550"/>
                  <a:pt x="1425" y="2024"/>
                  <a:pt x="901" y="2777"/>
                </a:cubicBezTo>
                <a:cubicBezTo>
                  <a:pt x="901" y="2777"/>
                  <a:pt x="301" y="2249"/>
                  <a:pt x="1" y="3228"/>
                </a:cubicBezTo>
                <a:lnTo>
                  <a:pt x="17190" y="7108"/>
                </a:lnTo>
                <a:lnTo>
                  <a:pt x="17190" y="6606"/>
                </a:lnTo>
                <a:cubicBezTo>
                  <a:pt x="17190" y="6606"/>
                  <a:pt x="17114" y="4953"/>
                  <a:pt x="16364" y="5856"/>
                </a:cubicBezTo>
                <a:cubicBezTo>
                  <a:pt x="16364" y="5856"/>
                  <a:pt x="16892" y="4055"/>
                  <a:pt x="16139" y="3980"/>
                </a:cubicBezTo>
                <a:cubicBezTo>
                  <a:pt x="15389" y="3904"/>
                  <a:pt x="14938" y="4355"/>
                  <a:pt x="14938" y="4355"/>
                </a:cubicBezTo>
                <a:cubicBezTo>
                  <a:pt x="14938" y="4355"/>
                  <a:pt x="15164" y="2855"/>
                  <a:pt x="14187" y="3607"/>
                </a:cubicBezTo>
                <a:cubicBezTo>
                  <a:pt x="14187" y="3607"/>
                  <a:pt x="14113" y="2331"/>
                  <a:pt x="13289" y="2331"/>
                </a:cubicBezTo>
                <a:cubicBezTo>
                  <a:pt x="12462" y="2331"/>
                  <a:pt x="12237" y="3005"/>
                  <a:pt x="12237" y="3005"/>
                </a:cubicBezTo>
                <a:cubicBezTo>
                  <a:pt x="12237" y="3005"/>
                  <a:pt x="12312" y="1653"/>
                  <a:pt x="11487" y="2406"/>
                </a:cubicBezTo>
                <a:cubicBezTo>
                  <a:pt x="11487" y="2406"/>
                  <a:pt x="11036" y="979"/>
                  <a:pt x="10362" y="2105"/>
                </a:cubicBezTo>
                <a:lnTo>
                  <a:pt x="9160" y="210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3"/>
          <p:cNvSpPr/>
          <p:nvPr/>
        </p:nvSpPr>
        <p:spPr>
          <a:xfrm>
            <a:off x="-3127" y="3839774"/>
            <a:ext cx="2019904" cy="888535"/>
          </a:xfrm>
          <a:custGeom>
            <a:rect b="b" l="l" r="r" t="t"/>
            <a:pathLst>
              <a:path extrusionOk="0" h="8767" w="16488">
                <a:moveTo>
                  <a:pt x="58" y="60"/>
                </a:moveTo>
                <a:cubicBezTo>
                  <a:pt x="58" y="60"/>
                  <a:pt x="1605" y="0"/>
                  <a:pt x="1196" y="1709"/>
                </a:cubicBezTo>
                <a:cubicBezTo>
                  <a:pt x="1196" y="1709"/>
                  <a:pt x="2825" y="1800"/>
                  <a:pt x="2498" y="3057"/>
                </a:cubicBezTo>
                <a:cubicBezTo>
                  <a:pt x="2498" y="3057"/>
                  <a:pt x="3962" y="1350"/>
                  <a:pt x="5021" y="2247"/>
                </a:cubicBezTo>
                <a:cubicBezTo>
                  <a:pt x="6079" y="3146"/>
                  <a:pt x="6241" y="5214"/>
                  <a:pt x="6241" y="5214"/>
                </a:cubicBezTo>
                <a:cubicBezTo>
                  <a:pt x="6241" y="5214"/>
                  <a:pt x="7300" y="3687"/>
                  <a:pt x="7543" y="5214"/>
                </a:cubicBezTo>
                <a:cubicBezTo>
                  <a:pt x="7543" y="5214"/>
                  <a:pt x="8602" y="3776"/>
                  <a:pt x="9090" y="5033"/>
                </a:cubicBezTo>
                <a:cubicBezTo>
                  <a:pt x="9090" y="5033"/>
                  <a:pt x="10719" y="2787"/>
                  <a:pt x="11533" y="5754"/>
                </a:cubicBezTo>
                <a:cubicBezTo>
                  <a:pt x="11533" y="5754"/>
                  <a:pt x="12997" y="5214"/>
                  <a:pt x="12997" y="6921"/>
                </a:cubicBezTo>
                <a:cubicBezTo>
                  <a:pt x="12997" y="6921"/>
                  <a:pt x="14462" y="5453"/>
                  <a:pt x="16488" y="8767"/>
                </a:cubicBezTo>
                <a:lnTo>
                  <a:pt x="0" y="827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3"/>
          <p:cNvSpPr/>
          <p:nvPr/>
        </p:nvSpPr>
        <p:spPr>
          <a:xfrm>
            <a:off x="-3124" y="3812619"/>
            <a:ext cx="9144100" cy="1330840"/>
          </a:xfrm>
          <a:custGeom>
            <a:rect b="b" l="l" r="r" t="t"/>
            <a:pathLst>
              <a:path extrusionOk="0" h="16127" w="81252">
                <a:moveTo>
                  <a:pt x="81251" y="3741"/>
                </a:moveTo>
                <a:lnTo>
                  <a:pt x="81251" y="16127"/>
                </a:lnTo>
                <a:lnTo>
                  <a:pt x="0" y="16127"/>
                </a:lnTo>
                <a:lnTo>
                  <a:pt x="0" y="8395"/>
                </a:lnTo>
                <a:cubicBezTo>
                  <a:pt x="17122" y="12448"/>
                  <a:pt x="30639" y="9447"/>
                  <a:pt x="49263" y="2767"/>
                </a:cubicBezTo>
                <a:cubicBezTo>
                  <a:pt x="54868" y="754"/>
                  <a:pt x="59997" y="42"/>
                  <a:pt x="64429" y="30"/>
                </a:cubicBezTo>
                <a:lnTo>
                  <a:pt x="64431" y="30"/>
                </a:lnTo>
                <a:cubicBezTo>
                  <a:pt x="74720" y="0"/>
                  <a:pt x="81251" y="3741"/>
                  <a:pt x="81251" y="374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3"/>
          <p:cNvSpPr/>
          <p:nvPr/>
        </p:nvSpPr>
        <p:spPr>
          <a:xfrm>
            <a:off x="5067181" y="3812630"/>
            <a:ext cx="4073537" cy="1330840"/>
          </a:xfrm>
          <a:custGeom>
            <a:rect b="b" l="l" r="r" t="t"/>
            <a:pathLst>
              <a:path extrusionOk="0" h="16127" w="36206">
                <a:moveTo>
                  <a:pt x="36205" y="3741"/>
                </a:moveTo>
                <a:lnTo>
                  <a:pt x="36205" y="16127"/>
                </a:lnTo>
                <a:lnTo>
                  <a:pt x="35299" y="16127"/>
                </a:lnTo>
                <a:cubicBezTo>
                  <a:pt x="25750" y="10921"/>
                  <a:pt x="2789" y="13770"/>
                  <a:pt x="1340" y="8056"/>
                </a:cubicBezTo>
                <a:cubicBezTo>
                  <a:pt x="0" y="2769"/>
                  <a:pt x="19102" y="70"/>
                  <a:pt x="19391" y="30"/>
                </a:cubicBezTo>
                <a:lnTo>
                  <a:pt x="19393" y="30"/>
                </a:lnTo>
                <a:cubicBezTo>
                  <a:pt x="29680" y="0"/>
                  <a:pt x="36205" y="3741"/>
                  <a:pt x="36205" y="374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13"/>
          <p:cNvPicPr preferRelativeResize="0"/>
          <p:nvPr/>
        </p:nvPicPr>
        <p:blipFill rotWithShape="1">
          <a:blip r:embed="rId2">
            <a:alphaModFix/>
          </a:blip>
          <a:srcRect b="24320" l="0" r="32993" t="0"/>
          <a:stretch/>
        </p:blipFill>
        <p:spPr>
          <a:xfrm>
            <a:off x="1125" y="50"/>
            <a:ext cx="6121373" cy="389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4"/>
          <p:cNvGrpSpPr/>
          <p:nvPr/>
        </p:nvGrpSpPr>
        <p:grpSpPr>
          <a:xfrm>
            <a:off x="0" y="3234250"/>
            <a:ext cx="9176021" cy="1909277"/>
            <a:chOff x="0" y="1192825"/>
            <a:chExt cx="9176021" cy="1909277"/>
          </a:xfrm>
        </p:grpSpPr>
        <p:sp>
          <p:nvSpPr>
            <p:cNvPr id="180" name="Google Shape;180;p14"/>
            <p:cNvSpPr/>
            <p:nvPr/>
          </p:nvSpPr>
          <p:spPr>
            <a:xfrm>
              <a:off x="8323738" y="1304013"/>
              <a:ext cx="662512" cy="398533"/>
            </a:xfrm>
            <a:custGeom>
              <a:rect b="b" l="l" r="r" t="t"/>
              <a:pathLst>
                <a:path extrusionOk="0" h="12043" w="20020">
                  <a:moveTo>
                    <a:pt x="10009" y="0"/>
                  </a:moveTo>
                  <a:lnTo>
                    <a:pt x="1" y="12043"/>
                  </a:lnTo>
                  <a:lnTo>
                    <a:pt x="20019" y="12043"/>
                  </a:lnTo>
                  <a:lnTo>
                    <a:pt x="100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5274888" y="1360800"/>
              <a:ext cx="662512" cy="398533"/>
            </a:xfrm>
            <a:custGeom>
              <a:rect b="b" l="l" r="r" t="t"/>
              <a:pathLst>
                <a:path extrusionOk="0" h="12043" w="20020">
                  <a:moveTo>
                    <a:pt x="10009" y="0"/>
                  </a:moveTo>
                  <a:lnTo>
                    <a:pt x="1" y="12043"/>
                  </a:lnTo>
                  <a:lnTo>
                    <a:pt x="20019" y="12043"/>
                  </a:lnTo>
                  <a:lnTo>
                    <a:pt x="100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0" y="1192825"/>
              <a:ext cx="7468592" cy="1086148"/>
            </a:xfrm>
            <a:custGeom>
              <a:rect b="b" l="l" r="r" t="t"/>
              <a:pathLst>
                <a:path extrusionOk="0" h="17131" w="84165">
                  <a:moveTo>
                    <a:pt x="3" y="6468"/>
                  </a:moveTo>
                  <a:cubicBezTo>
                    <a:pt x="3" y="6468"/>
                    <a:pt x="10795" y="4300"/>
                    <a:pt x="12685" y="4300"/>
                  </a:cubicBezTo>
                  <a:cubicBezTo>
                    <a:pt x="14577" y="4300"/>
                    <a:pt x="17499" y="1550"/>
                    <a:pt x="17499" y="1550"/>
                  </a:cubicBezTo>
                  <a:lnTo>
                    <a:pt x="19391" y="1550"/>
                  </a:lnTo>
                  <a:lnTo>
                    <a:pt x="22484" y="1"/>
                  </a:lnTo>
                  <a:cubicBezTo>
                    <a:pt x="22484" y="1"/>
                    <a:pt x="24135" y="392"/>
                    <a:pt x="24825" y="392"/>
                  </a:cubicBezTo>
                  <a:cubicBezTo>
                    <a:pt x="25512" y="392"/>
                    <a:pt x="26545" y="336"/>
                    <a:pt x="27116" y="508"/>
                  </a:cubicBezTo>
                  <a:cubicBezTo>
                    <a:pt x="27116" y="508"/>
                    <a:pt x="28721" y="2398"/>
                    <a:pt x="30095" y="3259"/>
                  </a:cubicBezTo>
                  <a:cubicBezTo>
                    <a:pt x="30095" y="3259"/>
                    <a:pt x="31700" y="3718"/>
                    <a:pt x="32673" y="3832"/>
                  </a:cubicBezTo>
                  <a:cubicBezTo>
                    <a:pt x="32673" y="3832"/>
                    <a:pt x="35540" y="5265"/>
                    <a:pt x="38118" y="5152"/>
                  </a:cubicBezTo>
                  <a:cubicBezTo>
                    <a:pt x="38118" y="5152"/>
                    <a:pt x="72243" y="9909"/>
                    <a:pt x="84165" y="9106"/>
                  </a:cubicBezTo>
                  <a:lnTo>
                    <a:pt x="84165" y="17131"/>
                  </a:lnTo>
                  <a:lnTo>
                    <a:pt x="1" y="16442"/>
                  </a:lnTo>
                  <a:lnTo>
                    <a:pt x="1" y="646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5381100" y="1343074"/>
              <a:ext cx="3794870" cy="1369845"/>
            </a:xfrm>
            <a:custGeom>
              <a:rect b="b" l="l" r="r" t="t"/>
              <a:pathLst>
                <a:path extrusionOk="0" h="16282" w="59856">
                  <a:moveTo>
                    <a:pt x="59856" y="4349"/>
                  </a:moveTo>
                  <a:lnTo>
                    <a:pt x="59856" y="16281"/>
                  </a:lnTo>
                  <a:cubicBezTo>
                    <a:pt x="59856" y="16281"/>
                    <a:pt x="1" y="11406"/>
                    <a:pt x="8392" y="9527"/>
                  </a:cubicBezTo>
                  <a:cubicBezTo>
                    <a:pt x="24681" y="5884"/>
                    <a:pt x="34314" y="118"/>
                    <a:pt x="42138" y="22"/>
                  </a:cubicBezTo>
                  <a:cubicBezTo>
                    <a:pt x="43677" y="0"/>
                    <a:pt x="45149" y="201"/>
                    <a:pt x="46585" y="680"/>
                  </a:cubicBezTo>
                  <a:cubicBezTo>
                    <a:pt x="57336" y="4265"/>
                    <a:pt x="59856" y="4349"/>
                    <a:pt x="59856" y="434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8052700" y="1343323"/>
              <a:ext cx="1123321" cy="624146"/>
            </a:xfrm>
            <a:custGeom>
              <a:rect b="b" l="l" r="r" t="t"/>
              <a:pathLst>
                <a:path extrusionOk="0" h="7307" w="17718">
                  <a:moveTo>
                    <a:pt x="17718" y="4345"/>
                  </a:moveTo>
                  <a:lnTo>
                    <a:pt x="17718" y="7063"/>
                  </a:lnTo>
                  <a:cubicBezTo>
                    <a:pt x="15952" y="7256"/>
                    <a:pt x="15758" y="7306"/>
                    <a:pt x="12323" y="7043"/>
                  </a:cubicBezTo>
                  <a:cubicBezTo>
                    <a:pt x="2588" y="6293"/>
                    <a:pt x="405" y="1322"/>
                    <a:pt x="0" y="20"/>
                  </a:cubicBezTo>
                  <a:cubicBezTo>
                    <a:pt x="1539" y="0"/>
                    <a:pt x="3011" y="201"/>
                    <a:pt x="4447" y="680"/>
                  </a:cubicBezTo>
                  <a:cubicBezTo>
                    <a:pt x="15198" y="4261"/>
                    <a:pt x="17718" y="4345"/>
                    <a:pt x="17718" y="4345"/>
                  </a:cubicBezTo>
                  <a:close/>
                </a:path>
              </a:pathLst>
            </a:custGeom>
            <a:gradFill>
              <a:gsLst>
                <a:gs pos="0">
                  <a:srgbClr val="F8931E">
                    <a:alpha val="50588"/>
                  </a:srgbClr>
                </a:gs>
                <a:gs pos="100000">
                  <a:srgbClr val="B5442B">
                    <a:alpha val="5490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125" y="1304025"/>
              <a:ext cx="9175879" cy="1798077"/>
            </a:xfrm>
            <a:custGeom>
              <a:rect b="b" l="l" r="r" t="t"/>
              <a:pathLst>
                <a:path extrusionOk="0" h="23552" w="84165">
                  <a:moveTo>
                    <a:pt x="84165" y="11655"/>
                  </a:moveTo>
                  <a:lnTo>
                    <a:pt x="84165" y="23551"/>
                  </a:lnTo>
                  <a:lnTo>
                    <a:pt x="1" y="23551"/>
                  </a:lnTo>
                  <a:lnTo>
                    <a:pt x="1" y="3603"/>
                  </a:lnTo>
                  <a:cubicBezTo>
                    <a:pt x="1" y="3603"/>
                    <a:pt x="3742" y="1370"/>
                    <a:pt x="6336" y="90"/>
                  </a:cubicBezTo>
                  <a:cubicBezTo>
                    <a:pt x="6514" y="0"/>
                    <a:pt x="6749" y="50"/>
                    <a:pt x="6982" y="62"/>
                  </a:cubicBezTo>
                  <a:cubicBezTo>
                    <a:pt x="11586" y="341"/>
                    <a:pt x="22507" y="9455"/>
                    <a:pt x="48609" y="12203"/>
                  </a:cubicBezTo>
                  <a:cubicBezTo>
                    <a:pt x="60248" y="13427"/>
                    <a:pt x="68820" y="13368"/>
                    <a:pt x="74834" y="12897"/>
                  </a:cubicBezTo>
                  <a:cubicBezTo>
                    <a:pt x="82983" y="12255"/>
                    <a:pt x="84165" y="11655"/>
                    <a:pt x="84165" y="1165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629841" y="1307956"/>
              <a:ext cx="7528767" cy="1204267"/>
            </a:xfrm>
            <a:custGeom>
              <a:rect b="b" l="l" r="r" t="t"/>
              <a:pathLst>
                <a:path extrusionOk="0" h="18994" w="69057">
                  <a:moveTo>
                    <a:pt x="69056" y="12833"/>
                  </a:moveTo>
                  <a:cubicBezTo>
                    <a:pt x="63730" y="13908"/>
                    <a:pt x="36420" y="18994"/>
                    <a:pt x="18367" y="13922"/>
                  </a:cubicBezTo>
                  <a:cubicBezTo>
                    <a:pt x="0" y="8763"/>
                    <a:pt x="915" y="1242"/>
                    <a:pt x="1204" y="0"/>
                  </a:cubicBezTo>
                  <a:cubicBezTo>
                    <a:pt x="5808" y="279"/>
                    <a:pt x="16728" y="9391"/>
                    <a:pt x="42831" y="12139"/>
                  </a:cubicBezTo>
                  <a:cubicBezTo>
                    <a:pt x="54468" y="13361"/>
                    <a:pt x="63042" y="13302"/>
                    <a:pt x="69056" y="12833"/>
                  </a:cubicBezTo>
                  <a:close/>
                </a:path>
              </a:pathLst>
            </a:custGeom>
            <a:gradFill>
              <a:gsLst>
                <a:gs pos="0">
                  <a:srgbClr val="F8931E">
                    <a:alpha val="50588"/>
                  </a:srgbClr>
                </a:gs>
                <a:gs pos="100000">
                  <a:srgbClr val="B5442B">
                    <a:alpha val="5490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7" name="Google Shape;187;p14"/>
          <p:cNvPicPr preferRelativeResize="0"/>
          <p:nvPr/>
        </p:nvPicPr>
        <p:blipFill rotWithShape="1">
          <a:blip r:embed="rId2">
            <a:alphaModFix/>
          </a:blip>
          <a:srcRect b="0" l="0" r="-90" t="0"/>
          <a:stretch/>
        </p:blipFill>
        <p:spPr>
          <a:xfrm>
            <a:off x="1125" y="50"/>
            <a:ext cx="9143998" cy="514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6"/>
          <p:cNvSpPr txBox="1"/>
          <p:nvPr>
            <p:ph type="ctrTitle"/>
          </p:nvPr>
        </p:nvSpPr>
        <p:spPr>
          <a:xfrm>
            <a:off x="731975" y="810075"/>
            <a:ext cx="5968500" cy="21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93" name="Google Shape;193;p16"/>
          <p:cNvSpPr txBox="1"/>
          <p:nvPr>
            <p:ph idx="1" type="subTitle"/>
          </p:nvPr>
        </p:nvSpPr>
        <p:spPr>
          <a:xfrm>
            <a:off x="731975" y="2991075"/>
            <a:ext cx="46074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"/>
          <p:cNvSpPr/>
          <p:nvPr/>
        </p:nvSpPr>
        <p:spPr>
          <a:xfrm>
            <a:off x="-8476" y="552798"/>
            <a:ext cx="1480902" cy="398527"/>
          </a:xfrm>
          <a:custGeom>
            <a:rect b="b" l="l" r="r" t="t"/>
            <a:pathLst>
              <a:path extrusionOk="0" h="5030" w="18690">
                <a:moveTo>
                  <a:pt x="18689" y="5030"/>
                </a:moveTo>
                <a:cubicBezTo>
                  <a:pt x="18689" y="5030"/>
                  <a:pt x="17337" y="3004"/>
                  <a:pt x="15985" y="3904"/>
                </a:cubicBezTo>
                <a:cubicBezTo>
                  <a:pt x="15985" y="3904"/>
                  <a:pt x="15161" y="1"/>
                  <a:pt x="12910" y="452"/>
                </a:cubicBezTo>
                <a:cubicBezTo>
                  <a:pt x="10657" y="903"/>
                  <a:pt x="9983" y="3453"/>
                  <a:pt x="9983" y="3453"/>
                </a:cubicBezTo>
                <a:cubicBezTo>
                  <a:pt x="9983" y="3453"/>
                  <a:pt x="8932" y="751"/>
                  <a:pt x="7730" y="1353"/>
                </a:cubicBezTo>
                <a:cubicBezTo>
                  <a:pt x="6531" y="1951"/>
                  <a:pt x="5329" y="3830"/>
                  <a:pt x="5329" y="3830"/>
                </a:cubicBezTo>
                <a:cubicBezTo>
                  <a:pt x="5329" y="3830"/>
                  <a:pt x="4053" y="2629"/>
                  <a:pt x="3604" y="3981"/>
                </a:cubicBezTo>
                <a:cubicBezTo>
                  <a:pt x="3604" y="3981"/>
                  <a:pt x="1951" y="2029"/>
                  <a:pt x="1" y="503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9019"/>
                </a:srgbClr>
              </a:gs>
              <a:gs pos="100000">
                <a:srgbClr val="FFCA90">
                  <a:alpha val="4901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7"/>
          <p:cNvSpPr/>
          <p:nvPr/>
        </p:nvSpPr>
        <p:spPr>
          <a:xfrm>
            <a:off x="7033124" y="1105301"/>
            <a:ext cx="2352417" cy="633076"/>
          </a:xfrm>
          <a:custGeom>
            <a:rect b="b" l="l" r="r" t="t"/>
            <a:pathLst>
              <a:path extrusionOk="0" h="5030" w="18690">
                <a:moveTo>
                  <a:pt x="18689" y="5030"/>
                </a:moveTo>
                <a:cubicBezTo>
                  <a:pt x="18689" y="5030"/>
                  <a:pt x="17337" y="3004"/>
                  <a:pt x="15985" y="3904"/>
                </a:cubicBezTo>
                <a:cubicBezTo>
                  <a:pt x="15985" y="3904"/>
                  <a:pt x="15161" y="1"/>
                  <a:pt x="12910" y="452"/>
                </a:cubicBezTo>
                <a:cubicBezTo>
                  <a:pt x="10657" y="903"/>
                  <a:pt x="9983" y="3453"/>
                  <a:pt x="9983" y="3453"/>
                </a:cubicBezTo>
                <a:cubicBezTo>
                  <a:pt x="9983" y="3453"/>
                  <a:pt x="8932" y="751"/>
                  <a:pt x="7730" y="1353"/>
                </a:cubicBezTo>
                <a:cubicBezTo>
                  <a:pt x="6531" y="1951"/>
                  <a:pt x="5329" y="3830"/>
                  <a:pt x="5329" y="3830"/>
                </a:cubicBezTo>
                <a:cubicBezTo>
                  <a:pt x="5329" y="3830"/>
                  <a:pt x="4053" y="2629"/>
                  <a:pt x="3604" y="3981"/>
                </a:cubicBezTo>
                <a:cubicBezTo>
                  <a:pt x="3604" y="3981"/>
                  <a:pt x="1951" y="2029"/>
                  <a:pt x="1" y="503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9019"/>
                </a:srgbClr>
              </a:gs>
              <a:gs pos="100000">
                <a:srgbClr val="FFCA90">
                  <a:alpha val="4901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7"/>
          <p:cNvSpPr/>
          <p:nvPr/>
        </p:nvSpPr>
        <p:spPr>
          <a:xfrm flipH="1">
            <a:off x="2346663" y="2348925"/>
            <a:ext cx="6797336" cy="2328229"/>
          </a:xfrm>
          <a:custGeom>
            <a:rect b="b" l="l" r="r" t="t"/>
            <a:pathLst>
              <a:path extrusionOk="0" h="17492" w="50066">
                <a:moveTo>
                  <a:pt x="0" y="3228"/>
                </a:moveTo>
                <a:cubicBezTo>
                  <a:pt x="0" y="3228"/>
                  <a:pt x="5178" y="0"/>
                  <a:pt x="11034" y="4953"/>
                </a:cubicBezTo>
                <a:cubicBezTo>
                  <a:pt x="16887" y="9908"/>
                  <a:pt x="20715" y="10959"/>
                  <a:pt x="20715" y="10959"/>
                </a:cubicBezTo>
                <a:cubicBezTo>
                  <a:pt x="20715" y="10959"/>
                  <a:pt x="26043" y="7355"/>
                  <a:pt x="29872" y="7882"/>
                </a:cubicBezTo>
                <a:cubicBezTo>
                  <a:pt x="33702" y="8408"/>
                  <a:pt x="31449" y="11485"/>
                  <a:pt x="31449" y="11485"/>
                </a:cubicBezTo>
                <a:cubicBezTo>
                  <a:pt x="31449" y="11485"/>
                  <a:pt x="34978" y="8183"/>
                  <a:pt x="39782" y="10661"/>
                </a:cubicBezTo>
                <a:cubicBezTo>
                  <a:pt x="44587" y="13138"/>
                  <a:pt x="50065" y="9535"/>
                  <a:pt x="50065" y="9535"/>
                </a:cubicBezTo>
                <a:lnTo>
                  <a:pt x="50065" y="17491"/>
                </a:lnTo>
                <a:lnTo>
                  <a:pt x="0" y="17491"/>
                </a:lnTo>
                <a:close/>
              </a:path>
            </a:pathLst>
          </a:custGeom>
          <a:gradFill>
            <a:gsLst>
              <a:gs pos="0">
                <a:srgbClr val="FFFFFF">
                  <a:alpha val="72549"/>
                </a:srgbClr>
              </a:gs>
              <a:gs pos="100000">
                <a:srgbClr val="FFCA90">
                  <a:alpha val="7254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7"/>
          <p:cNvSpPr/>
          <p:nvPr/>
        </p:nvSpPr>
        <p:spPr>
          <a:xfrm>
            <a:off x="8283088" y="3522913"/>
            <a:ext cx="662512" cy="398533"/>
          </a:xfrm>
          <a:custGeom>
            <a:rect b="b" l="l" r="r" t="t"/>
            <a:pathLst>
              <a:path extrusionOk="0" h="12043" w="20020">
                <a:moveTo>
                  <a:pt x="10009" y="0"/>
                </a:moveTo>
                <a:lnTo>
                  <a:pt x="1" y="12043"/>
                </a:lnTo>
                <a:lnTo>
                  <a:pt x="20019" y="12043"/>
                </a:lnTo>
                <a:lnTo>
                  <a:pt x="1000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7"/>
          <p:cNvSpPr/>
          <p:nvPr/>
        </p:nvSpPr>
        <p:spPr>
          <a:xfrm>
            <a:off x="8283088" y="3522913"/>
            <a:ext cx="331256" cy="397871"/>
          </a:xfrm>
          <a:custGeom>
            <a:rect b="b" l="l" r="r" t="t"/>
            <a:pathLst>
              <a:path extrusionOk="0" h="12023" w="10010">
                <a:moveTo>
                  <a:pt x="10009" y="0"/>
                </a:moveTo>
                <a:lnTo>
                  <a:pt x="7949" y="12023"/>
                </a:lnTo>
                <a:lnTo>
                  <a:pt x="1" y="1202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7"/>
          <p:cNvSpPr/>
          <p:nvPr/>
        </p:nvSpPr>
        <p:spPr>
          <a:xfrm>
            <a:off x="6275672" y="3850043"/>
            <a:ext cx="474216" cy="285357"/>
          </a:xfrm>
          <a:custGeom>
            <a:rect b="b" l="l" r="r" t="t"/>
            <a:pathLst>
              <a:path extrusionOk="0" h="8623" w="14330">
                <a:moveTo>
                  <a:pt x="7166" y="0"/>
                </a:moveTo>
                <a:lnTo>
                  <a:pt x="0" y="8622"/>
                </a:lnTo>
                <a:lnTo>
                  <a:pt x="14329" y="8622"/>
                </a:lnTo>
                <a:lnTo>
                  <a:pt x="716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7"/>
          <p:cNvSpPr/>
          <p:nvPr/>
        </p:nvSpPr>
        <p:spPr>
          <a:xfrm>
            <a:off x="6275672" y="3850043"/>
            <a:ext cx="237141" cy="284827"/>
          </a:xfrm>
          <a:custGeom>
            <a:rect b="b" l="l" r="r" t="t"/>
            <a:pathLst>
              <a:path extrusionOk="0" h="8607" w="7166">
                <a:moveTo>
                  <a:pt x="7166" y="0"/>
                </a:moveTo>
                <a:lnTo>
                  <a:pt x="5689" y="8606"/>
                </a:lnTo>
                <a:lnTo>
                  <a:pt x="0" y="860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7"/>
          <p:cNvSpPr/>
          <p:nvPr/>
        </p:nvSpPr>
        <p:spPr>
          <a:xfrm>
            <a:off x="5274888" y="3707050"/>
            <a:ext cx="662512" cy="398533"/>
          </a:xfrm>
          <a:custGeom>
            <a:rect b="b" l="l" r="r" t="t"/>
            <a:pathLst>
              <a:path extrusionOk="0" h="12043" w="20020">
                <a:moveTo>
                  <a:pt x="10009" y="0"/>
                </a:moveTo>
                <a:lnTo>
                  <a:pt x="1" y="12043"/>
                </a:lnTo>
                <a:lnTo>
                  <a:pt x="20019" y="12043"/>
                </a:lnTo>
                <a:lnTo>
                  <a:pt x="1000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7"/>
          <p:cNvSpPr/>
          <p:nvPr/>
        </p:nvSpPr>
        <p:spPr>
          <a:xfrm>
            <a:off x="5274888" y="3707050"/>
            <a:ext cx="331256" cy="397871"/>
          </a:xfrm>
          <a:custGeom>
            <a:rect b="b" l="l" r="r" t="t"/>
            <a:pathLst>
              <a:path extrusionOk="0" h="12023" w="10010">
                <a:moveTo>
                  <a:pt x="10009" y="0"/>
                </a:moveTo>
                <a:lnTo>
                  <a:pt x="7949" y="12023"/>
                </a:lnTo>
                <a:lnTo>
                  <a:pt x="1" y="1202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7"/>
          <p:cNvSpPr/>
          <p:nvPr/>
        </p:nvSpPr>
        <p:spPr>
          <a:xfrm>
            <a:off x="0" y="3539075"/>
            <a:ext cx="7468592" cy="1086148"/>
          </a:xfrm>
          <a:custGeom>
            <a:rect b="b" l="l" r="r" t="t"/>
            <a:pathLst>
              <a:path extrusionOk="0" h="17131" w="84165">
                <a:moveTo>
                  <a:pt x="3" y="6468"/>
                </a:moveTo>
                <a:cubicBezTo>
                  <a:pt x="3" y="6468"/>
                  <a:pt x="10795" y="4300"/>
                  <a:pt x="12685" y="4300"/>
                </a:cubicBezTo>
                <a:cubicBezTo>
                  <a:pt x="14577" y="4300"/>
                  <a:pt x="17499" y="1550"/>
                  <a:pt x="17499" y="1550"/>
                </a:cubicBezTo>
                <a:lnTo>
                  <a:pt x="19391" y="1550"/>
                </a:lnTo>
                <a:lnTo>
                  <a:pt x="22484" y="1"/>
                </a:lnTo>
                <a:cubicBezTo>
                  <a:pt x="22484" y="1"/>
                  <a:pt x="24135" y="392"/>
                  <a:pt x="24825" y="392"/>
                </a:cubicBezTo>
                <a:cubicBezTo>
                  <a:pt x="25512" y="392"/>
                  <a:pt x="26545" y="336"/>
                  <a:pt x="27116" y="508"/>
                </a:cubicBezTo>
                <a:cubicBezTo>
                  <a:pt x="27116" y="508"/>
                  <a:pt x="28721" y="2398"/>
                  <a:pt x="30095" y="3259"/>
                </a:cubicBezTo>
                <a:cubicBezTo>
                  <a:pt x="30095" y="3259"/>
                  <a:pt x="31700" y="3718"/>
                  <a:pt x="32673" y="3832"/>
                </a:cubicBezTo>
                <a:cubicBezTo>
                  <a:pt x="32673" y="3832"/>
                  <a:pt x="35540" y="5265"/>
                  <a:pt x="38118" y="5152"/>
                </a:cubicBezTo>
                <a:cubicBezTo>
                  <a:pt x="38118" y="5152"/>
                  <a:pt x="72243" y="9909"/>
                  <a:pt x="84165" y="9106"/>
                </a:cubicBezTo>
                <a:lnTo>
                  <a:pt x="84165" y="17131"/>
                </a:lnTo>
                <a:lnTo>
                  <a:pt x="1" y="16442"/>
                </a:lnTo>
                <a:lnTo>
                  <a:pt x="1" y="646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7"/>
          <p:cNvSpPr/>
          <p:nvPr/>
        </p:nvSpPr>
        <p:spPr>
          <a:xfrm>
            <a:off x="1781083" y="3577877"/>
            <a:ext cx="266567" cy="174040"/>
          </a:xfrm>
          <a:custGeom>
            <a:rect b="b" l="l" r="r" t="t"/>
            <a:pathLst>
              <a:path extrusionOk="0" h="2745" w="3004">
                <a:moveTo>
                  <a:pt x="2618" y="1"/>
                </a:moveTo>
                <a:lnTo>
                  <a:pt x="0" y="1072"/>
                </a:lnTo>
                <a:lnTo>
                  <a:pt x="2618" y="2745"/>
                </a:lnTo>
                <a:cubicBezTo>
                  <a:pt x="2618" y="2745"/>
                  <a:pt x="3003" y="1931"/>
                  <a:pt x="2961" y="1802"/>
                </a:cubicBezTo>
                <a:cubicBezTo>
                  <a:pt x="2919" y="1674"/>
                  <a:pt x="2618" y="1"/>
                  <a:pt x="2618" y="1"/>
                </a:cubicBezTo>
                <a:close/>
              </a:path>
            </a:pathLst>
          </a:custGeom>
          <a:solidFill>
            <a:srgbClr val="B5442B">
              <a:alpha val="55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7"/>
          <p:cNvSpPr/>
          <p:nvPr/>
        </p:nvSpPr>
        <p:spPr>
          <a:xfrm>
            <a:off x="1374126" y="3648633"/>
            <a:ext cx="464186" cy="147094"/>
          </a:xfrm>
          <a:custGeom>
            <a:rect b="b" l="l" r="r" t="t"/>
            <a:pathLst>
              <a:path extrusionOk="0" h="2320" w="5231">
                <a:moveTo>
                  <a:pt x="2014" y="0"/>
                </a:moveTo>
                <a:lnTo>
                  <a:pt x="0" y="2319"/>
                </a:lnTo>
                <a:lnTo>
                  <a:pt x="2959" y="1332"/>
                </a:lnTo>
                <a:lnTo>
                  <a:pt x="4028" y="1332"/>
                </a:lnTo>
                <a:cubicBezTo>
                  <a:pt x="4028" y="1332"/>
                  <a:pt x="4546" y="1802"/>
                  <a:pt x="4674" y="1932"/>
                </a:cubicBezTo>
                <a:cubicBezTo>
                  <a:pt x="4801" y="2062"/>
                  <a:pt x="5230" y="2147"/>
                  <a:pt x="5230" y="2147"/>
                </a:cubicBezTo>
                <a:lnTo>
                  <a:pt x="5060" y="1503"/>
                </a:lnTo>
                <a:lnTo>
                  <a:pt x="4759" y="1202"/>
                </a:lnTo>
                <a:lnTo>
                  <a:pt x="4975" y="943"/>
                </a:lnTo>
                <a:lnTo>
                  <a:pt x="3902" y="86"/>
                </a:lnTo>
                <a:lnTo>
                  <a:pt x="3216" y="600"/>
                </a:lnTo>
                <a:lnTo>
                  <a:pt x="2014" y="0"/>
                </a:lnTo>
                <a:close/>
              </a:path>
            </a:pathLst>
          </a:custGeom>
          <a:solidFill>
            <a:srgbClr val="B5442B">
              <a:alpha val="55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7"/>
          <p:cNvSpPr/>
          <p:nvPr/>
        </p:nvSpPr>
        <p:spPr>
          <a:xfrm>
            <a:off x="1225488" y="3809103"/>
            <a:ext cx="1020215" cy="310038"/>
          </a:xfrm>
          <a:custGeom>
            <a:rect b="b" l="l" r="r" t="t"/>
            <a:pathLst>
              <a:path extrusionOk="0" h="4890" w="11497">
                <a:moveTo>
                  <a:pt x="4460" y="1"/>
                </a:moveTo>
                <a:lnTo>
                  <a:pt x="1802" y="603"/>
                </a:lnTo>
                <a:lnTo>
                  <a:pt x="0" y="514"/>
                </a:lnTo>
                <a:lnTo>
                  <a:pt x="11497" y="4889"/>
                </a:lnTo>
                <a:lnTo>
                  <a:pt x="7549" y="2789"/>
                </a:lnTo>
                <a:lnTo>
                  <a:pt x="7764" y="2402"/>
                </a:lnTo>
                <a:lnTo>
                  <a:pt x="9005" y="2960"/>
                </a:lnTo>
                <a:lnTo>
                  <a:pt x="11409" y="3048"/>
                </a:lnTo>
                <a:lnTo>
                  <a:pt x="9393" y="944"/>
                </a:lnTo>
                <a:lnTo>
                  <a:pt x="7292" y="901"/>
                </a:lnTo>
                <a:lnTo>
                  <a:pt x="6133" y="260"/>
                </a:lnTo>
                <a:lnTo>
                  <a:pt x="4460" y="1"/>
                </a:lnTo>
                <a:close/>
              </a:path>
            </a:pathLst>
          </a:custGeom>
          <a:solidFill>
            <a:srgbClr val="B5442B">
              <a:alpha val="55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7"/>
          <p:cNvSpPr/>
          <p:nvPr/>
        </p:nvSpPr>
        <p:spPr>
          <a:xfrm>
            <a:off x="2378653" y="3571283"/>
            <a:ext cx="292390" cy="205361"/>
          </a:xfrm>
          <a:custGeom>
            <a:rect b="b" l="l" r="r" t="t"/>
            <a:pathLst>
              <a:path extrusionOk="0" h="3239" w="3295">
                <a:moveTo>
                  <a:pt x="311" y="0"/>
                </a:moveTo>
                <a:lnTo>
                  <a:pt x="0" y="1005"/>
                </a:lnTo>
                <a:lnTo>
                  <a:pt x="560" y="1778"/>
                </a:lnTo>
                <a:lnTo>
                  <a:pt x="301" y="2249"/>
                </a:lnTo>
                <a:lnTo>
                  <a:pt x="903" y="2937"/>
                </a:lnTo>
                <a:lnTo>
                  <a:pt x="1503" y="3238"/>
                </a:lnTo>
                <a:lnTo>
                  <a:pt x="2404" y="3238"/>
                </a:lnTo>
                <a:lnTo>
                  <a:pt x="1676" y="2721"/>
                </a:lnTo>
                <a:lnTo>
                  <a:pt x="1160" y="2249"/>
                </a:lnTo>
                <a:lnTo>
                  <a:pt x="3294" y="2751"/>
                </a:lnTo>
                <a:lnTo>
                  <a:pt x="3294" y="2751"/>
                </a:lnTo>
                <a:lnTo>
                  <a:pt x="311" y="0"/>
                </a:lnTo>
                <a:close/>
              </a:path>
            </a:pathLst>
          </a:custGeom>
          <a:solidFill>
            <a:srgbClr val="B5442B">
              <a:alpha val="55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7"/>
          <p:cNvSpPr/>
          <p:nvPr/>
        </p:nvSpPr>
        <p:spPr>
          <a:xfrm>
            <a:off x="5381094" y="3689328"/>
            <a:ext cx="3794870" cy="1032320"/>
          </a:xfrm>
          <a:custGeom>
            <a:rect b="b" l="l" r="r" t="t"/>
            <a:pathLst>
              <a:path extrusionOk="0" h="16282" w="59856">
                <a:moveTo>
                  <a:pt x="59856" y="4349"/>
                </a:moveTo>
                <a:lnTo>
                  <a:pt x="59856" y="16281"/>
                </a:lnTo>
                <a:cubicBezTo>
                  <a:pt x="59856" y="16281"/>
                  <a:pt x="1" y="11406"/>
                  <a:pt x="8392" y="9527"/>
                </a:cubicBezTo>
                <a:cubicBezTo>
                  <a:pt x="24681" y="5884"/>
                  <a:pt x="34314" y="118"/>
                  <a:pt x="42138" y="22"/>
                </a:cubicBezTo>
                <a:cubicBezTo>
                  <a:pt x="43677" y="0"/>
                  <a:pt x="45149" y="201"/>
                  <a:pt x="46585" y="680"/>
                </a:cubicBezTo>
                <a:cubicBezTo>
                  <a:pt x="57336" y="4265"/>
                  <a:pt x="59856" y="4349"/>
                  <a:pt x="59856" y="434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7"/>
          <p:cNvSpPr/>
          <p:nvPr/>
        </p:nvSpPr>
        <p:spPr>
          <a:xfrm>
            <a:off x="8052690" y="3689581"/>
            <a:ext cx="1123321" cy="463282"/>
          </a:xfrm>
          <a:custGeom>
            <a:rect b="b" l="l" r="r" t="t"/>
            <a:pathLst>
              <a:path extrusionOk="0" h="7307" w="17718">
                <a:moveTo>
                  <a:pt x="17718" y="4345"/>
                </a:moveTo>
                <a:lnTo>
                  <a:pt x="17718" y="7063"/>
                </a:lnTo>
                <a:cubicBezTo>
                  <a:pt x="15952" y="7256"/>
                  <a:pt x="15758" y="7306"/>
                  <a:pt x="12323" y="7043"/>
                </a:cubicBezTo>
                <a:cubicBezTo>
                  <a:pt x="2588" y="6293"/>
                  <a:pt x="405" y="1322"/>
                  <a:pt x="0" y="20"/>
                </a:cubicBezTo>
                <a:cubicBezTo>
                  <a:pt x="1539" y="0"/>
                  <a:pt x="3011" y="201"/>
                  <a:pt x="4447" y="680"/>
                </a:cubicBezTo>
                <a:cubicBezTo>
                  <a:pt x="15198" y="4261"/>
                  <a:pt x="17718" y="4345"/>
                  <a:pt x="17718" y="4345"/>
                </a:cubicBezTo>
                <a:close/>
              </a:path>
            </a:pathLst>
          </a:custGeom>
          <a:gradFill>
            <a:gsLst>
              <a:gs pos="0">
                <a:srgbClr val="F8931E">
                  <a:alpha val="50980"/>
                </a:srgbClr>
              </a:gs>
              <a:gs pos="100000">
                <a:srgbClr val="B5442B">
                  <a:alpha val="55294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7"/>
          <p:cNvSpPr/>
          <p:nvPr/>
        </p:nvSpPr>
        <p:spPr>
          <a:xfrm>
            <a:off x="73418" y="3381450"/>
            <a:ext cx="400561" cy="395568"/>
          </a:xfrm>
          <a:custGeom>
            <a:rect b="b" l="l" r="r" t="t"/>
            <a:pathLst>
              <a:path extrusionOk="0" h="6239" w="6318">
                <a:moveTo>
                  <a:pt x="4399" y="1"/>
                </a:moveTo>
                <a:cubicBezTo>
                  <a:pt x="3446" y="1"/>
                  <a:pt x="2897" y="1753"/>
                  <a:pt x="2897" y="1753"/>
                </a:cubicBezTo>
                <a:cubicBezTo>
                  <a:pt x="2897" y="1753"/>
                  <a:pt x="2120" y="607"/>
                  <a:pt x="1400" y="567"/>
                </a:cubicBezTo>
                <a:cubicBezTo>
                  <a:pt x="1388" y="566"/>
                  <a:pt x="1376" y="566"/>
                  <a:pt x="1364" y="566"/>
                </a:cubicBezTo>
                <a:cubicBezTo>
                  <a:pt x="658" y="566"/>
                  <a:pt x="0" y="1713"/>
                  <a:pt x="0" y="1713"/>
                </a:cubicBezTo>
                <a:cubicBezTo>
                  <a:pt x="0" y="1713"/>
                  <a:pt x="447" y="1382"/>
                  <a:pt x="837" y="1323"/>
                </a:cubicBezTo>
                <a:lnTo>
                  <a:pt x="837" y="1323"/>
                </a:lnTo>
                <a:lnTo>
                  <a:pt x="718" y="1674"/>
                </a:lnTo>
                <a:cubicBezTo>
                  <a:pt x="718" y="1674"/>
                  <a:pt x="1050" y="1443"/>
                  <a:pt x="1531" y="1443"/>
                </a:cubicBezTo>
                <a:cubicBezTo>
                  <a:pt x="1607" y="1443"/>
                  <a:pt x="1687" y="1448"/>
                  <a:pt x="1769" y="1462"/>
                </a:cubicBezTo>
                <a:lnTo>
                  <a:pt x="1418" y="1695"/>
                </a:lnTo>
                <a:cubicBezTo>
                  <a:pt x="1418" y="1695"/>
                  <a:pt x="1441" y="1692"/>
                  <a:pt x="1482" y="1692"/>
                </a:cubicBezTo>
                <a:cubicBezTo>
                  <a:pt x="1654" y="1692"/>
                  <a:pt x="2145" y="1741"/>
                  <a:pt x="2584" y="2260"/>
                </a:cubicBezTo>
                <a:cubicBezTo>
                  <a:pt x="2584" y="2260"/>
                  <a:pt x="1360" y="2395"/>
                  <a:pt x="951" y="2958"/>
                </a:cubicBezTo>
                <a:cubicBezTo>
                  <a:pt x="542" y="3524"/>
                  <a:pt x="971" y="4260"/>
                  <a:pt x="971" y="4260"/>
                </a:cubicBezTo>
                <a:cubicBezTo>
                  <a:pt x="971" y="4260"/>
                  <a:pt x="1089" y="3618"/>
                  <a:pt x="1244" y="3406"/>
                </a:cubicBezTo>
                <a:lnTo>
                  <a:pt x="1284" y="3911"/>
                </a:lnTo>
                <a:cubicBezTo>
                  <a:pt x="1284" y="3911"/>
                  <a:pt x="1499" y="3327"/>
                  <a:pt x="1850" y="3095"/>
                </a:cubicBezTo>
                <a:lnTo>
                  <a:pt x="1906" y="3524"/>
                </a:lnTo>
                <a:cubicBezTo>
                  <a:pt x="1906" y="3516"/>
                  <a:pt x="2353" y="2601"/>
                  <a:pt x="2799" y="2505"/>
                </a:cubicBezTo>
                <a:cubicBezTo>
                  <a:pt x="2799" y="2505"/>
                  <a:pt x="3130" y="4643"/>
                  <a:pt x="3073" y="6238"/>
                </a:cubicBezTo>
                <a:lnTo>
                  <a:pt x="3830" y="6104"/>
                </a:lnTo>
                <a:cubicBezTo>
                  <a:pt x="3830" y="6104"/>
                  <a:pt x="3364" y="3109"/>
                  <a:pt x="3130" y="2527"/>
                </a:cubicBezTo>
                <a:cubicBezTo>
                  <a:pt x="3130" y="2527"/>
                  <a:pt x="3180" y="2519"/>
                  <a:pt x="3266" y="2519"/>
                </a:cubicBezTo>
                <a:cubicBezTo>
                  <a:pt x="3441" y="2519"/>
                  <a:pt x="3763" y="2553"/>
                  <a:pt x="4102" y="2762"/>
                </a:cubicBezTo>
                <a:lnTo>
                  <a:pt x="3948" y="2471"/>
                </a:lnTo>
                <a:lnTo>
                  <a:pt x="3948" y="2471"/>
                </a:lnTo>
                <a:cubicBezTo>
                  <a:pt x="3948" y="2471"/>
                  <a:pt x="4472" y="2511"/>
                  <a:pt x="4861" y="3113"/>
                </a:cubicBezTo>
                <a:lnTo>
                  <a:pt x="4803" y="2762"/>
                </a:lnTo>
                <a:lnTo>
                  <a:pt x="4803" y="2762"/>
                </a:lnTo>
                <a:cubicBezTo>
                  <a:pt x="4803" y="2762"/>
                  <a:pt x="5366" y="2916"/>
                  <a:pt x="5834" y="3735"/>
                </a:cubicBezTo>
                <a:cubicBezTo>
                  <a:pt x="5834" y="3735"/>
                  <a:pt x="5834" y="2916"/>
                  <a:pt x="5346" y="2334"/>
                </a:cubicBezTo>
                <a:cubicBezTo>
                  <a:pt x="5138" y="2084"/>
                  <a:pt x="4722" y="2006"/>
                  <a:pt x="4304" y="2006"/>
                </a:cubicBezTo>
                <a:cubicBezTo>
                  <a:pt x="3748" y="2006"/>
                  <a:pt x="3188" y="2144"/>
                  <a:pt x="3109" y="2200"/>
                </a:cubicBezTo>
                <a:cubicBezTo>
                  <a:pt x="3109" y="2200"/>
                  <a:pt x="3306" y="1811"/>
                  <a:pt x="3928" y="1598"/>
                </a:cubicBezTo>
                <a:lnTo>
                  <a:pt x="3519" y="1540"/>
                </a:lnTo>
                <a:cubicBezTo>
                  <a:pt x="3519" y="1540"/>
                  <a:pt x="3698" y="1165"/>
                  <a:pt x="4530" y="1165"/>
                </a:cubicBezTo>
                <a:cubicBezTo>
                  <a:pt x="4646" y="1165"/>
                  <a:pt x="4776" y="1172"/>
                  <a:pt x="4919" y="1189"/>
                </a:cubicBezTo>
                <a:lnTo>
                  <a:pt x="4588" y="976"/>
                </a:lnTo>
                <a:cubicBezTo>
                  <a:pt x="4588" y="976"/>
                  <a:pt x="4810" y="909"/>
                  <a:pt x="5117" y="909"/>
                </a:cubicBezTo>
                <a:cubicBezTo>
                  <a:pt x="5472" y="909"/>
                  <a:pt x="5942" y="999"/>
                  <a:pt x="6317" y="1384"/>
                </a:cubicBezTo>
                <a:cubicBezTo>
                  <a:pt x="6317" y="1384"/>
                  <a:pt x="5655" y="276"/>
                  <a:pt x="4588" y="23"/>
                </a:cubicBezTo>
                <a:cubicBezTo>
                  <a:pt x="4523" y="8"/>
                  <a:pt x="4461" y="1"/>
                  <a:pt x="439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7"/>
          <p:cNvSpPr/>
          <p:nvPr/>
        </p:nvSpPr>
        <p:spPr>
          <a:xfrm>
            <a:off x="124" y="3650275"/>
            <a:ext cx="9175879" cy="1493256"/>
          </a:xfrm>
          <a:custGeom>
            <a:rect b="b" l="l" r="r" t="t"/>
            <a:pathLst>
              <a:path extrusionOk="0" h="23552" w="84165">
                <a:moveTo>
                  <a:pt x="84165" y="11655"/>
                </a:moveTo>
                <a:lnTo>
                  <a:pt x="84165" y="23551"/>
                </a:lnTo>
                <a:lnTo>
                  <a:pt x="1" y="23551"/>
                </a:lnTo>
                <a:lnTo>
                  <a:pt x="1" y="3603"/>
                </a:lnTo>
                <a:cubicBezTo>
                  <a:pt x="1" y="3603"/>
                  <a:pt x="3742" y="1370"/>
                  <a:pt x="6336" y="90"/>
                </a:cubicBezTo>
                <a:cubicBezTo>
                  <a:pt x="6514" y="0"/>
                  <a:pt x="6749" y="50"/>
                  <a:pt x="6982" y="62"/>
                </a:cubicBezTo>
                <a:cubicBezTo>
                  <a:pt x="11586" y="341"/>
                  <a:pt x="22507" y="9455"/>
                  <a:pt x="48609" y="12203"/>
                </a:cubicBezTo>
                <a:cubicBezTo>
                  <a:pt x="60248" y="13427"/>
                  <a:pt x="68820" y="13368"/>
                  <a:pt x="74834" y="12897"/>
                </a:cubicBezTo>
                <a:cubicBezTo>
                  <a:pt x="82983" y="12255"/>
                  <a:pt x="84165" y="11655"/>
                  <a:pt x="84165" y="11655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7"/>
          <p:cNvSpPr/>
          <p:nvPr/>
        </p:nvSpPr>
        <p:spPr>
          <a:xfrm>
            <a:off x="629841" y="3654206"/>
            <a:ext cx="7528767" cy="1204267"/>
          </a:xfrm>
          <a:custGeom>
            <a:rect b="b" l="l" r="r" t="t"/>
            <a:pathLst>
              <a:path extrusionOk="0" h="18994" w="69057">
                <a:moveTo>
                  <a:pt x="69056" y="12833"/>
                </a:moveTo>
                <a:cubicBezTo>
                  <a:pt x="63730" y="13908"/>
                  <a:pt x="36420" y="18994"/>
                  <a:pt x="18367" y="13922"/>
                </a:cubicBezTo>
                <a:cubicBezTo>
                  <a:pt x="0" y="8763"/>
                  <a:pt x="915" y="1242"/>
                  <a:pt x="1204" y="0"/>
                </a:cubicBezTo>
                <a:cubicBezTo>
                  <a:pt x="5808" y="279"/>
                  <a:pt x="16728" y="9391"/>
                  <a:pt x="42831" y="12139"/>
                </a:cubicBezTo>
                <a:cubicBezTo>
                  <a:pt x="54468" y="13361"/>
                  <a:pt x="63042" y="13302"/>
                  <a:pt x="69056" y="12833"/>
                </a:cubicBezTo>
                <a:close/>
              </a:path>
            </a:pathLst>
          </a:custGeom>
          <a:gradFill>
            <a:gsLst>
              <a:gs pos="0">
                <a:srgbClr val="F8931E">
                  <a:alpha val="50980"/>
                </a:srgbClr>
              </a:gs>
              <a:gs pos="100000">
                <a:srgbClr val="B5442B">
                  <a:alpha val="55294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7"/>
          <p:cNvSpPr/>
          <p:nvPr/>
        </p:nvSpPr>
        <p:spPr>
          <a:xfrm>
            <a:off x="1838303" y="3994250"/>
            <a:ext cx="848301" cy="633080"/>
          </a:xfrm>
          <a:custGeom>
            <a:rect b="b" l="l" r="r" t="t"/>
            <a:pathLst>
              <a:path extrusionOk="0" h="7804" w="10458">
                <a:moveTo>
                  <a:pt x="8475" y="0"/>
                </a:moveTo>
                <a:cubicBezTo>
                  <a:pt x="8446" y="0"/>
                  <a:pt x="8423" y="9"/>
                  <a:pt x="8412" y="33"/>
                </a:cubicBezTo>
                <a:cubicBezTo>
                  <a:pt x="8359" y="137"/>
                  <a:pt x="8566" y="205"/>
                  <a:pt x="8464" y="448"/>
                </a:cubicBezTo>
                <a:cubicBezTo>
                  <a:pt x="8359" y="691"/>
                  <a:pt x="7942" y="952"/>
                  <a:pt x="7854" y="1561"/>
                </a:cubicBezTo>
                <a:cubicBezTo>
                  <a:pt x="7787" y="2031"/>
                  <a:pt x="7268" y="2293"/>
                  <a:pt x="6803" y="2293"/>
                </a:cubicBezTo>
                <a:cubicBezTo>
                  <a:pt x="6664" y="2293"/>
                  <a:pt x="6529" y="2270"/>
                  <a:pt x="6414" y="2221"/>
                </a:cubicBezTo>
                <a:cubicBezTo>
                  <a:pt x="5908" y="2013"/>
                  <a:pt x="5822" y="1579"/>
                  <a:pt x="5493" y="1579"/>
                </a:cubicBezTo>
                <a:cubicBezTo>
                  <a:pt x="5178" y="1579"/>
                  <a:pt x="4738" y="669"/>
                  <a:pt x="4115" y="669"/>
                </a:cubicBezTo>
                <a:cubicBezTo>
                  <a:pt x="4082" y="669"/>
                  <a:pt x="4050" y="672"/>
                  <a:pt x="4016" y="677"/>
                </a:cubicBezTo>
                <a:cubicBezTo>
                  <a:pt x="3338" y="783"/>
                  <a:pt x="3356" y="1250"/>
                  <a:pt x="2955" y="1529"/>
                </a:cubicBezTo>
                <a:cubicBezTo>
                  <a:pt x="2556" y="1808"/>
                  <a:pt x="2261" y="2017"/>
                  <a:pt x="2261" y="2017"/>
                </a:cubicBezTo>
                <a:cubicBezTo>
                  <a:pt x="2258" y="2015"/>
                  <a:pt x="2255" y="2014"/>
                  <a:pt x="2251" y="2014"/>
                </a:cubicBezTo>
                <a:cubicBezTo>
                  <a:pt x="2187" y="2014"/>
                  <a:pt x="1963" y="2234"/>
                  <a:pt x="1872" y="2400"/>
                </a:cubicBezTo>
                <a:cubicBezTo>
                  <a:pt x="1709" y="2444"/>
                  <a:pt x="1328" y="2591"/>
                  <a:pt x="1166" y="2954"/>
                </a:cubicBezTo>
                <a:cubicBezTo>
                  <a:pt x="966" y="3403"/>
                  <a:pt x="368" y="3597"/>
                  <a:pt x="164" y="3597"/>
                </a:cubicBezTo>
                <a:cubicBezTo>
                  <a:pt x="154" y="3597"/>
                  <a:pt x="146" y="3596"/>
                  <a:pt x="139" y="3596"/>
                </a:cubicBezTo>
                <a:cubicBezTo>
                  <a:pt x="136" y="3595"/>
                  <a:pt x="133" y="3595"/>
                  <a:pt x="131" y="3595"/>
                </a:cubicBezTo>
                <a:cubicBezTo>
                  <a:pt x="0" y="3595"/>
                  <a:pt x="134" y="3963"/>
                  <a:pt x="444" y="3963"/>
                </a:cubicBezTo>
                <a:cubicBezTo>
                  <a:pt x="509" y="3963"/>
                  <a:pt x="581" y="3947"/>
                  <a:pt x="660" y="3909"/>
                </a:cubicBezTo>
                <a:cubicBezTo>
                  <a:pt x="869" y="3808"/>
                  <a:pt x="1100" y="3698"/>
                  <a:pt x="1290" y="3606"/>
                </a:cubicBezTo>
                <a:cubicBezTo>
                  <a:pt x="1338" y="3744"/>
                  <a:pt x="1449" y="3868"/>
                  <a:pt x="1627" y="3963"/>
                </a:cubicBezTo>
                <a:cubicBezTo>
                  <a:pt x="1627" y="4099"/>
                  <a:pt x="1589" y="4274"/>
                  <a:pt x="1451" y="4466"/>
                </a:cubicBezTo>
                <a:cubicBezTo>
                  <a:pt x="1130" y="4920"/>
                  <a:pt x="1188" y="5313"/>
                  <a:pt x="1318" y="5740"/>
                </a:cubicBezTo>
                <a:cubicBezTo>
                  <a:pt x="1451" y="6163"/>
                  <a:pt x="1420" y="6912"/>
                  <a:pt x="1479" y="7072"/>
                </a:cubicBezTo>
                <a:cubicBezTo>
                  <a:pt x="1537" y="7233"/>
                  <a:pt x="1597" y="7423"/>
                  <a:pt x="1581" y="7467"/>
                </a:cubicBezTo>
                <a:cubicBezTo>
                  <a:pt x="1567" y="7513"/>
                  <a:pt x="1611" y="7674"/>
                  <a:pt x="1727" y="7688"/>
                </a:cubicBezTo>
                <a:cubicBezTo>
                  <a:pt x="1844" y="7704"/>
                  <a:pt x="2239" y="7704"/>
                  <a:pt x="2239" y="7704"/>
                </a:cubicBezTo>
                <a:cubicBezTo>
                  <a:pt x="2239" y="7704"/>
                  <a:pt x="2295" y="7483"/>
                  <a:pt x="2105" y="7383"/>
                </a:cubicBezTo>
                <a:cubicBezTo>
                  <a:pt x="1914" y="7279"/>
                  <a:pt x="1914" y="7265"/>
                  <a:pt x="1900" y="7088"/>
                </a:cubicBezTo>
                <a:cubicBezTo>
                  <a:pt x="1884" y="6914"/>
                  <a:pt x="1667" y="6035"/>
                  <a:pt x="1693" y="5874"/>
                </a:cubicBezTo>
                <a:cubicBezTo>
                  <a:pt x="1723" y="5714"/>
                  <a:pt x="1854" y="5628"/>
                  <a:pt x="2103" y="5230"/>
                </a:cubicBezTo>
                <a:lnTo>
                  <a:pt x="2103" y="5230"/>
                </a:lnTo>
                <a:cubicBezTo>
                  <a:pt x="2103" y="5231"/>
                  <a:pt x="2014" y="5714"/>
                  <a:pt x="1942" y="5860"/>
                </a:cubicBezTo>
                <a:cubicBezTo>
                  <a:pt x="1870" y="6005"/>
                  <a:pt x="2030" y="6284"/>
                  <a:pt x="2163" y="6562"/>
                </a:cubicBezTo>
                <a:cubicBezTo>
                  <a:pt x="2295" y="6841"/>
                  <a:pt x="2586" y="7265"/>
                  <a:pt x="2586" y="7439"/>
                </a:cubicBezTo>
                <a:cubicBezTo>
                  <a:pt x="2586" y="7616"/>
                  <a:pt x="2821" y="7688"/>
                  <a:pt x="2821" y="7688"/>
                </a:cubicBezTo>
                <a:cubicBezTo>
                  <a:pt x="2821" y="7688"/>
                  <a:pt x="3156" y="7704"/>
                  <a:pt x="3244" y="7718"/>
                </a:cubicBezTo>
                <a:cubicBezTo>
                  <a:pt x="3260" y="7721"/>
                  <a:pt x="3280" y="7722"/>
                  <a:pt x="3301" y="7722"/>
                </a:cubicBezTo>
                <a:cubicBezTo>
                  <a:pt x="3397" y="7722"/>
                  <a:pt x="3524" y="7693"/>
                  <a:pt x="3465" y="7646"/>
                </a:cubicBezTo>
                <a:cubicBezTo>
                  <a:pt x="3392" y="7588"/>
                  <a:pt x="3376" y="7425"/>
                  <a:pt x="3202" y="7337"/>
                </a:cubicBezTo>
                <a:cubicBezTo>
                  <a:pt x="3025" y="7249"/>
                  <a:pt x="2907" y="7116"/>
                  <a:pt x="2907" y="7058"/>
                </a:cubicBezTo>
                <a:cubicBezTo>
                  <a:pt x="2907" y="7002"/>
                  <a:pt x="2440" y="6035"/>
                  <a:pt x="2440" y="5919"/>
                </a:cubicBezTo>
                <a:cubicBezTo>
                  <a:pt x="2440" y="5800"/>
                  <a:pt x="2746" y="5377"/>
                  <a:pt x="2995" y="5170"/>
                </a:cubicBezTo>
                <a:cubicBezTo>
                  <a:pt x="3232" y="4978"/>
                  <a:pt x="3623" y="4520"/>
                  <a:pt x="3703" y="4248"/>
                </a:cubicBezTo>
                <a:cubicBezTo>
                  <a:pt x="4097" y="4266"/>
                  <a:pt x="4486" y="4276"/>
                  <a:pt x="4809" y="4276"/>
                </a:cubicBezTo>
                <a:cubicBezTo>
                  <a:pt x="4791" y="4496"/>
                  <a:pt x="4773" y="4791"/>
                  <a:pt x="4781" y="5038"/>
                </a:cubicBezTo>
                <a:cubicBezTo>
                  <a:pt x="4797" y="5491"/>
                  <a:pt x="4446" y="6193"/>
                  <a:pt x="4518" y="6633"/>
                </a:cubicBezTo>
                <a:cubicBezTo>
                  <a:pt x="4590" y="7070"/>
                  <a:pt x="4502" y="7335"/>
                  <a:pt x="4678" y="7451"/>
                </a:cubicBezTo>
                <a:cubicBezTo>
                  <a:pt x="4780" y="7520"/>
                  <a:pt x="4903" y="7549"/>
                  <a:pt x="4993" y="7549"/>
                </a:cubicBezTo>
                <a:cubicBezTo>
                  <a:pt x="5057" y="7549"/>
                  <a:pt x="5105" y="7534"/>
                  <a:pt x="5118" y="7509"/>
                </a:cubicBezTo>
                <a:cubicBezTo>
                  <a:pt x="5148" y="7451"/>
                  <a:pt x="4983" y="6938"/>
                  <a:pt x="4983" y="6691"/>
                </a:cubicBezTo>
                <a:cubicBezTo>
                  <a:pt x="4983" y="6442"/>
                  <a:pt x="4881" y="6105"/>
                  <a:pt x="5057" y="5638"/>
                </a:cubicBezTo>
                <a:cubicBezTo>
                  <a:pt x="5232" y="5168"/>
                  <a:pt x="5278" y="4627"/>
                  <a:pt x="5278" y="4450"/>
                </a:cubicBezTo>
                <a:cubicBezTo>
                  <a:pt x="5278" y="4400"/>
                  <a:pt x="5270" y="4330"/>
                  <a:pt x="5258" y="4256"/>
                </a:cubicBezTo>
                <a:cubicBezTo>
                  <a:pt x="5280" y="4252"/>
                  <a:pt x="5300" y="4250"/>
                  <a:pt x="5322" y="4248"/>
                </a:cubicBezTo>
                <a:cubicBezTo>
                  <a:pt x="5491" y="4550"/>
                  <a:pt x="5754" y="4944"/>
                  <a:pt x="6127" y="5241"/>
                </a:cubicBezTo>
                <a:cubicBezTo>
                  <a:pt x="6829" y="5796"/>
                  <a:pt x="6638" y="6573"/>
                  <a:pt x="6596" y="6675"/>
                </a:cubicBezTo>
                <a:cubicBezTo>
                  <a:pt x="6552" y="6777"/>
                  <a:pt x="6436" y="7479"/>
                  <a:pt x="6524" y="7582"/>
                </a:cubicBezTo>
                <a:cubicBezTo>
                  <a:pt x="6612" y="7686"/>
                  <a:pt x="6668" y="7788"/>
                  <a:pt x="6947" y="7802"/>
                </a:cubicBezTo>
                <a:cubicBezTo>
                  <a:pt x="6957" y="7803"/>
                  <a:pt x="6966" y="7803"/>
                  <a:pt x="6975" y="7803"/>
                </a:cubicBezTo>
                <a:cubicBezTo>
                  <a:pt x="7219" y="7803"/>
                  <a:pt x="7121" y="7589"/>
                  <a:pt x="7035" y="7349"/>
                </a:cubicBezTo>
                <a:cubicBezTo>
                  <a:pt x="6947" y="7100"/>
                  <a:pt x="7019" y="5652"/>
                  <a:pt x="6963" y="5491"/>
                </a:cubicBezTo>
                <a:cubicBezTo>
                  <a:pt x="6905" y="5331"/>
                  <a:pt x="6406" y="5008"/>
                  <a:pt x="6291" y="4759"/>
                </a:cubicBezTo>
                <a:cubicBezTo>
                  <a:pt x="6227" y="4623"/>
                  <a:pt x="6161" y="4358"/>
                  <a:pt x="6060" y="4109"/>
                </a:cubicBezTo>
                <a:cubicBezTo>
                  <a:pt x="6446" y="4005"/>
                  <a:pt x="6726" y="3878"/>
                  <a:pt x="6809" y="3824"/>
                </a:cubicBezTo>
                <a:cubicBezTo>
                  <a:pt x="6965" y="3718"/>
                  <a:pt x="8079" y="3563"/>
                  <a:pt x="8410" y="3112"/>
                </a:cubicBezTo>
                <a:cubicBezTo>
                  <a:pt x="8741" y="2661"/>
                  <a:pt x="8775" y="1790"/>
                  <a:pt x="8861" y="1511"/>
                </a:cubicBezTo>
                <a:cubicBezTo>
                  <a:pt x="8949" y="1232"/>
                  <a:pt x="9244" y="1026"/>
                  <a:pt x="9364" y="1026"/>
                </a:cubicBezTo>
                <a:cubicBezTo>
                  <a:pt x="9487" y="1026"/>
                  <a:pt x="9607" y="1026"/>
                  <a:pt x="9782" y="1008"/>
                </a:cubicBezTo>
                <a:cubicBezTo>
                  <a:pt x="9797" y="1006"/>
                  <a:pt x="9812" y="1005"/>
                  <a:pt x="9827" y="1005"/>
                </a:cubicBezTo>
                <a:cubicBezTo>
                  <a:pt x="9971" y="1005"/>
                  <a:pt x="10057" y="1081"/>
                  <a:pt x="10197" y="1112"/>
                </a:cubicBezTo>
                <a:cubicBezTo>
                  <a:pt x="10221" y="1118"/>
                  <a:pt x="10243" y="1120"/>
                  <a:pt x="10265" y="1120"/>
                </a:cubicBezTo>
                <a:cubicBezTo>
                  <a:pt x="10383" y="1120"/>
                  <a:pt x="10458" y="1039"/>
                  <a:pt x="10458" y="922"/>
                </a:cubicBezTo>
                <a:cubicBezTo>
                  <a:pt x="10458" y="785"/>
                  <a:pt x="10414" y="779"/>
                  <a:pt x="10359" y="659"/>
                </a:cubicBezTo>
                <a:cubicBezTo>
                  <a:pt x="10312" y="547"/>
                  <a:pt x="10148" y="377"/>
                  <a:pt x="9880" y="377"/>
                </a:cubicBezTo>
                <a:cubicBezTo>
                  <a:pt x="9856" y="377"/>
                  <a:pt x="9830" y="379"/>
                  <a:pt x="9804" y="382"/>
                </a:cubicBezTo>
                <a:cubicBezTo>
                  <a:pt x="9778" y="385"/>
                  <a:pt x="9754" y="386"/>
                  <a:pt x="9732" y="386"/>
                </a:cubicBezTo>
                <a:cubicBezTo>
                  <a:pt x="9478" y="386"/>
                  <a:pt x="9402" y="223"/>
                  <a:pt x="9194" y="191"/>
                </a:cubicBezTo>
                <a:cubicBezTo>
                  <a:pt x="8969" y="155"/>
                  <a:pt x="8827" y="103"/>
                  <a:pt x="8777" y="103"/>
                </a:cubicBezTo>
                <a:cubicBezTo>
                  <a:pt x="8738" y="103"/>
                  <a:pt x="8573" y="0"/>
                  <a:pt x="84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7"/>
          <p:cNvSpPr/>
          <p:nvPr/>
        </p:nvSpPr>
        <p:spPr>
          <a:xfrm>
            <a:off x="3479072" y="3826972"/>
            <a:ext cx="492998" cy="796716"/>
          </a:xfrm>
          <a:custGeom>
            <a:rect b="b" l="l" r="r" t="t"/>
            <a:pathLst>
              <a:path extrusionOk="0" h="12566" w="7776">
                <a:moveTo>
                  <a:pt x="2347" y="4334"/>
                </a:moveTo>
                <a:cubicBezTo>
                  <a:pt x="2347" y="4334"/>
                  <a:pt x="2347" y="4335"/>
                  <a:pt x="2347" y="4335"/>
                </a:cubicBezTo>
                <a:lnTo>
                  <a:pt x="2347" y="4334"/>
                </a:lnTo>
                <a:close/>
                <a:moveTo>
                  <a:pt x="5416" y="0"/>
                </a:moveTo>
                <a:cubicBezTo>
                  <a:pt x="4240" y="0"/>
                  <a:pt x="3565" y="2156"/>
                  <a:pt x="3565" y="2156"/>
                </a:cubicBezTo>
                <a:cubicBezTo>
                  <a:pt x="3565" y="2156"/>
                  <a:pt x="2608" y="744"/>
                  <a:pt x="1721" y="696"/>
                </a:cubicBezTo>
                <a:cubicBezTo>
                  <a:pt x="1708" y="695"/>
                  <a:pt x="1694" y="695"/>
                  <a:pt x="1680" y="695"/>
                </a:cubicBezTo>
                <a:cubicBezTo>
                  <a:pt x="811" y="695"/>
                  <a:pt x="0" y="2108"/>
                  <a:pt x="0" y="2108"/>
                </a:cubicBezTo>
                <a:cubicBezTo>
                  <a:pt x="0" y="2108"/>
                  <a:pt x="548" y="1703"/>
                  <a:pt x="1027" y="1628"/>
                </a:cubicBezTo>
                <a:lnTo>
                  <a:pt x="1027" y="1628"/>
                </a:lnTo>
                <a:lnTo>
                  <a:pt x="885" y="2060"/>
                </a:lnTo>
                <a:cubicBezTo>
                  <a:pt x="885" y="2060"/>
                  <a:pt x="1295" y="1774"/>
                  <a:pt x="1886" y="1774"/>
                </a:cubicBezTo>
                <a:cubicBezTo>
                  <a:pt x="1979" y="1774"/>
                  <a:pt x="2076" y="1781"/>
                  <a:pt x="2177" y="1797"/>
                </a:cubicBezTo>
                <a:lnTo>
                  <a:pt x="1745" y="2086"/>
                </a:lnTo>
                <a:cubicBezTo>
                  <a:pt x="1745" y="2086"/>
                  <a:pt x="1775" y="2082"/>
                  <a:pt x="1827" y="2082"/>
                </a:cubicBezTo>
                <a:cubicBezTo>
                  <a:pt x="2041" y="2082"/>
                  <a:pt x="2641" y="2144"/>
                  <a:pt x="3182" y="2780"/>
                </a:cubicBezTo>
                <a:cubicBezTo>
                  <a:pt x="3182" y="2780"/>
                  <a:pt x="1675" y="2948"/>
                  <a:pt x="1170" y="3643"/>
                </a:cubicBezTo>
                <a:cubicBezTo>
                  <a:pt x="668" y="4337"/>
                  <a:pt x="1196" y="5245"/>
                  <a:pt x="1196" y="5245"/>
                </a:cubicBezTo>
                <a:cubicBezTo>
                  <a:pt x="1196" y="5245"/>
                  <a:pt x="1338" y="4455"/>
                  <a:pt x="1531" y="4192"/>
                </a:cubicBezTo>
                <a:lnTo>
                  <a:pt x="1579" y="4814"/>
                </a:lnTo>
                <a:cubicBezTo>
                  <a:pt x="1579" y="4814"/>
                  <a:pt x="1842" y="4096"/>
                  <a:pt x="2273" y="3809"/>
                </a:cubicBezTo>
                <a:lnTo>
                  <a:pt x="2347" y="4334"/>
                </a:lnTo>
                <a:lnTo>
                  <a:pt x="2347" y="4334"/>
                </a:lnTo>
                <a:cubicBezTo>
                  <a:pt x="2352" y="4309"/>
                  <a:pt x="2895" y="3210"/>
                  <a:pt x="3441" y="3091"/>
                </a:cubicBezTo>
                <a:cubicBezTo>
                  <a:pt x="3441" y="3091"/>
                  <a:pt x="3926" y="10602"/>
                  <a:pt x="3856" y="12565"/>
                </a:cubicBezTo>
                <a:lnTo>
                  <a:pt x="4935" y="12415"/>
                </a:lnTo>
                <a:cubicBezTo>
                  <a:pt x="4935" y="12415"/>
                  <a:pt x="4135" y="3833"/>
                  <a:pt x="3848" y="3117"/>
                </a:cubicBezTo>
                <a:cubicBezTo>
                  <a:pt x="3848" y="3117"/>
                  <a:pt x="3912" y="3106"/>
                  <a:pt x="4021" y="3106"/>
                </a:cubicBezTo>
                <a:cubicBezTo>
                  <a:pt x="4238" y="3106"/>
                  <a:pt x="4632" y="3149"/>
                  <a:pt x="5045" y="3404"/>
                </a:cubicBezTo>
                <a:lnTo>
                  <a:pt x="4855" y="3045"/>
                </a:lnTo>
                <a:lnTo>
                  <a:pt x="4855" y="3045"/>
                </a:lnTo>
                <a:cubicBezTo>
                  <a:pt x="4855" y="3045"/>
                  <a:pt x="5501" y="3093"/>
                  <a:pt x="5980" y="3835"/>
                </a:cubicBezTo>
                <a:lnTo>
                  <a:pt x="5908" y="3404"/>
                </a:lnTo>
                <a:lnTo>
                  <a:pt x="5908" y="3404"/>
                </a:lnTo>
                <a:cubicBezTo>
                  <a:pt x="5908" y="3404"/>
                  <a:pt x="6602" y="3594"/>
                  <a:pt x="7176" y="4599"/>
                </a:cubicBezTo>
                <a:cubicBezTo>
                  <a:pt x="7176" y="4599"/>
                  <a:pt x="7176" y="3594"/>
                  <a:pt x="6576" y="2878"/>
                </a:cubicBezTo>
                <a:cubicBezTo>
                  <a:pt x="6319" y="2569"/>
                  <a:pt x="5804" y="2473"/>
                  <a:pt x="5288" y="2473"/>
                </a:cubicBezTo>
                <a:cubicBezTo>
                  <a:pt x="4605" y="2473"/>
                  <a:pt x="3920" y="2641"/>
                  <a:pt x="3826" y="2710"/>
                </a:cubicBezTo>
                <a:cubicBezTo>
                  <a:pt x="3826" y="2710"/>
                  <a:pt x="4064" y="2230"/>
                  <a:pt x="4831" y="1967"/>
                </a:cubicBezTo>
                <a:lnTo>
                  <a:pt x="4329" y="1895"/>
                </a:lnTo>
                <a:cubicBezTo>
                  <a:pt x="4329" y="1895"/>
                  <a:pt x="4551" y="1434"/>
                  <a:pt x="5573" y="1434"/>
                </a:cubicBezTo>
                <a:cubicBezTo>
                  <a:pt x="5716" y="1434"/>
                  <a:pt x="5876" y="1443"/>
                  <a:pt x="6052" y="1464"/>
                </a:cubicBezTo>
                <a:lnTo>
                  <a:pt x="5647" y="1201"/>
                </a:lnTo>
                <a:cubicBezTo>
                  <a:pt x="5647" y="1201"/>
                  <a:pt x="5921" y="1118"/>
                  <a:pt x="6301" y="1118"/>
                </a:cubicBezTo>
                <a:cubicBezTo>
                  <a:pt x="6738" y="1118"/>
                  <a:pt x="7315" y="1228"/>
                  <a:pt x="7776" y="1703"/>
                </a:cubicBezTo>
                <a:cubicBezTo>
                  <a:pt x="7776" y="1703"/>
                  <a:pt x="6963" y="339"/>
                  <a:pt x="5647" y="28"/>
                </a:cubicBezTo>
                <a:cubicBezTo>
                  <a:pt x="5568" y="9"/>
                  <a:pt x="5491" y="0"/>
                  <a:pt x="541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7"/>
          <p:cNvSpPr/>
          <p:nvPr/>
        </p:nvSpPr>
        <p:spPr>
          <a:xfrm>
            <a:off x="3752014" y="4405892"/>
            <a:ext cx="217652" cy="208848"/>
          </a:xfrm>
          <a:custGeom>
            <a:rect b="b" l="l" r="r" t="t"/>
            <a:pathLst>
              <a:path extrusionOk="0" h="3294" w="3433">
                <a:moveTo>
                  <a:pt x="1266" y="0"/>
                </a:moveTo>
                <a:lnTo>
                  <a:pt x="1182" y="1715"/>
                </a:lnTo>
                <a:cubicBezTo>
                  <a:pt x="1051" y="943"/>
                  <a:pt x="452" y="600"/>
                  <a:pt x="451" y="600"/>
                </a:cubicBezTo>
                <a:lnTo>
                  <a:pt x="451" y="600"/>
                </a:lnTo>
                <a:cubicBezTo>
                  <a:pt x="945" y="1266"/>
                  <a:pt x="987" y="2253"/>
                  <a:pt x="987" y="2253"/>
                </a:cubicBezTo>
                <a:cubicBezTo>
                  <a:pt x="666" y="1437"/>
                  <a:pt x="131" y="1244"/>
                  <a:pt x="131" y="1244"/>
                </a:cubicBezTo>
                <a:lnTo>
                  <a:pt x="131" y="1244"/>
                </a:lnTo>
                <a:cubicBezTo>
                  <a:pt x="279" y="1503"/>
                  <a:pt x="750" y="2788"/>
                  <a:pt x="750" y="2788"/>
                </a:cubicBezTo>
                <a:cubicBezTo>
                  <a:pt x="750" y="2788"/>
                  <a:pt x="778" y="2846"/>
                  <a:pt x="778" y="2846"/>
                </a:cubicBezTo>
                <a:cubicBezTo>
                  <a:pt x="777" y="2846"/>
                  <a:pt x="761" y="2814"/>
                  <a:pt x="706" y="2704"/>
                </a:cubicBezTo>
                <a:cubicBezTo>
                  <a:pt x="580" y="2445"/>
                  <a:pt x="0" y="2317"/>
                  <a:pt x="0" y="2317"/>
                </a:cubicBezTo>
                <a:lnTo>
                  <a:pt x="0" y="2317"/>
                </a:lnTo>
                <a:cubicBezTo>
                  <a:pt x="385" y="2554"/>
                  <a:pt x="632" y="3294"/>
                  <a:pt x="632" y="3294"/>
                </a:cubicBezTo>
                <a:lnTo>
                  <a:pt x="1974" y="3154"/>
                </a:lnTo>
                <a:cubicBezTo>
                  <a:pt x="2255" y="2809"/>
                  <a:pt x="3432" y="2379"/>
                  <a:pt x="3432" y="2379"/>
                </a:cubicBezTo>
                <a:cubicBezTo>
                  <a:pt x="3338" y="2366"/>
                  <a:pt x="3241" y="2361"/>
                  <a:pt x="3144" y="2361"/>
                </a:cubicBezTo>
                <a:cubicBezTo>
                  <a:pt x="2605" y="2361"/>
                  <a:pt x="2080" y="2530"/>
                  <a:pt x="2080" y="2530"/>
                </a:cubicBezTo>
                <a:cubicBezTo>
                  <a:pt x="2187" y="2145"/>
                  <a:pt x="3410" y="1481"/>
                  <a:pt x="3410" y="1481"/>
                </a:cubicBezTo>
                <a:lnTo>
                  <a:pt x="3410" y="1481"/>
                </a:lnTo>
                <a:cubicBezTo>
                  <a:pt x="2379" y="1607"/>
                  <a:pt x="1824" y="2145"/>
                  <a:pt x="1824" y="2145"/>
                </a:cubicBezTo>
                <a:cubicBezTo>
                  <a:pt x="2147" y="1436"/>
                  <a:pt x="3089" y="363"/>
                  <a:pt x="3089" y="363"/>
                </a:cubicBezTo>
                <a:lnTo>
                  <a:pt x="3089" y="363"/>
                </a:lnTo>
                <a:cubicBezTo>
                  <a:pt x="2468" y="492"/>
                  <a:pt x="1503" y="1802"/>
                  <a:pt x="1503" y="1802"/>
                </a:cubicBezTo>
                <a:cubicBezTo>
                  <a:pt x="1695" y="901"/>
                  <a:pt x="1266" y="0"/>
                  <a:pt x="1266" y="0"/>
                </a:cubicBezTo>
                <a:close/>
              </a:path>
            </a:pathLst>
          </a:custGeom>
          <a:solidFill>
            <a:srgbClr val="CF69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7"/>
          <p:cNvSpPr/>
          <p:nvPr/>
        </p:nvSpPr>
        <p:spPr>
          <a:xfrm>
            <a:off x="4789192" y="3936974"/>
            <a:ext cx="353518" cy="533215"/>
          </a:xfrm>
          <a:custGeom>
            <a:rect b="b" l="l" r="r" t="t"/>
            <a:pathLst>
              <a:path extrusionOk="0" h="8410" w="5576">
                <a:moveTo>
                  <a:pt x="3033" y="1"/>
                </a:moveTo>
                <a:cubicBezTo>
                  <a:pt x="2567" y="1"/>
                  <a:pt x="2229" y="5450"/>
                  <a:pt x="2229" y="5450"/>
                </a:cubicBezTo>
                <a:cubicBezTo>
                  <a:pt x="2229" y="5450"/>
                  <a:pt x="2121" y="5462"/>
                  <a:pt x="1967" y="5462"/>
                </a:cubicBezTo>
                <a:cubicBezTo>
                  <a:pt x="1605" y="5462"/>
                  <a:pt x="990" y="5399"/>
                  <a:pt x="901" y="4979"/>
                </a:cubicBezTo>
                <a:cubicBezTo>
                  <a:pt x="773" y="4379"/>
                  <a:pt x="773" y="3735"/>
                  <a:pt x="600" y="3520"/>
                </a:cubicBezTo>
                <a:cubicBezTo>
                  <a:pt x="551" y="3456"/>
                  <a:pt x="500" y="3434"/>
                  <a:pt x="455" y="3434"/>
                </a:cubicBezTo>
                <a:cubicBezTo>
                  <a:pt x="345" y="3434"/>
                  <a:pt x="259" y="3563"/>
                  <a:pt x="259" y="3563"/>
                </a:cubicBezTo>
                <a:cubicBezTo>
                  <a:pt x="259" y="3563"/>
                  <a:pt x="0" y="4935"/>
                  <a:pt x="386" y="5536"/>
                </a:cubicBezTo>
                <a:cubicBezTo>
                  <a:pt x="773" y="6134"/>
                  <a:pt x="1974" y="6008"/>
                  <a:pt x="2101" y="6134"/>
                </a:cubicBezTo>
                <a:cubicBezTo>
                  <a:pt x="2229" y="6263"/>
                  <a:pt x="2187" y="8409"/>
                  <a:pt x="2187" y="8409"/>
                </a:cubicBezTo>
                <a:lnTo>
                  <a:pt x="3218" y="8409"/>
                </a:lnTo>
                <a:lnTo>
                  <a:pt x="3345" y="4764"/>
                </a:lnTo>
                <a:cubicBezTo>
                  <a:pt x="3345" y="4764"/>
                  <a:pt x="4287" y="4636"/>
                  <a:pt x="4675" y="4249"/>
                </a:cubicBezTo>
                <a:cubicBezTo>
                  <a:pt x="5060" y="3863"/>
                  <a:pt x="5575" y="1976"/>
                  <a:pt x="5188" y="1889"/>
                </a:cubicBezTo>
                <a:cubicBezTo>
                  <a:pt x="5180" y="1888"/>
                  <a:pt x="5171" y="1887"/>
                  <a:pt x="5162" y="1887"/>
                </a:cubicBezTo>
                <a:cubicBezTo>
                  <a:pt x="4790" y="1887"/>
                  <a:pt x="4495" y="3650"/>
                  <a:pt x="4203" y="3777"/>
                </a:cubicBezTo>
                <a:cubicBezTo>
                  <a:pt x="4027" y="3855"/>
                  <a:pt x="3686" y="3871"/>
                  <a:pt x="3435" y="3871"/>
                </a:cubicBezTo>
                <a:cubicBezTo>
                  <a:pt x="3261" y="3871"/>
                  <a:pt x="3130" y="3863"/>
                  <a:pt x="3130" y="3863"/>
                </a:cubicBezTo>
                <a:cubicBezTo>
                  <a:pt x="3130" y="3863"/>
                  <a:pt x="3515" y="90"/>
                  <a:pt x="3044" y="2"/>
                </a:cubicBezTo>
                <a:cubicBezTo>
                  <a:pt x="3040" y="1"/>
                  <a:pt x="3036" y="1"/>
                  <a:pt x="303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17"/>
          <p:cNvPicPr preferRelativeResize="0"/>
          <p:nvPr/>
        </p:nvPicPr>
        <p:blipFill rotWithShape="1">
          <a:blip r:embed="rId2">
            <a:alphaModFix/>
          </a:blip>
          <a:srcRect b="24322" l="0" r="32993" t="0"/>
          <a:stretch/>
        </p:blipFill>
        <p:spPr>
          <a:xfrm>
            <a:off x="125" y="50"/>
            <a:ext cx="6121373" cy="389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7"/>
          <p:cNvSpPr txBox="1"/>
          <p:nvPr>
            <p:ph type="title"/>
          </p:nvPr>
        </p:nvSpPr>
        <p:spPr>
          <a:xfrm>
            <a:off x="904850" y="1984525"/>
            <a:ext cx="4194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0" name="Google Shape;220;p17"/>
          <p:cNvSpPr txBox="1"/>
          <p:nvPr>
            <p:ph idx="2" type="title"/>
          </p:nvPr>
        </p:nvSpPr>
        <p:spPr>
          <a:xfrm>
            <a:off x="904849" y="929750"/>
            <a:ext cx="1989300" cy="12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8600">
                <a:solidFill>
                  <a:schemeClr val="accent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" name="Google Shape;221;p17"/>
          <p:cNvSpPr txBox="1"/>
          <p:nvPr>
            <p:ph idx="1" type="subTitle"/>
          </p:nvPr>
        </p:nvSpPr>
        <p:spPr>
          <a:xfrm>
            <a:off x="904850" y="2629200"/>
            <a:ext cx="41949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8"/>
          <p:cNvPicPr preferRelativeResize="0"/>
          <p:nvPr/>
        </p:nvPicPr>
        <p:blipFill rotWithShape="1">
          <a:blip r:embed="rId2">
            <a:alphaModFix/>
          </a:blip>
          <a:srcRect b="74138" l="0" r="-90" t="0"/>
          <a:stretch/>
        </p:blipFill>
        <p:spPr>
          <a:xfrm>
            <a:off x="1125" y="50"/>
            <a:ext cx="9143998" cy="13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8"/>
          <p:cNvSpPr/>
          <p:nvPr/>
        </p:nvSpPr>
        <p:spPr>
          <a:xfrm>
            <a:off x="1104628" y="716297"/>
            <a:ext cx="1542346" cy="415088"/>
          </a:xfrm>
          <a:custGeom>
            <a:rect b="b" l="l" r="r" t="t"/>
            <a:pathLst>
              <a:path extrusionOk="0" h="5030" w="18690">
                <a:moveTo>
                  <a:pt x="18689" y="5030"/>
                </a:moveTo>
                <a:cubicBezTo>
                  <a:pt x="18689" y="5030"/>
                  <a:pt x="17337" y="3004"/>
                  <a:pt x="15985" y="3904"/>
                </a:cubicBezTo>
                <a:cubicBezTo>
                  <a:pt x="15985" y="3904"/>
                  <a:pt x="15161" y="1"/>
                  <a:pt x="12910" y="452"/>
                </a:cubicBezTo>
                <a:cubicBezTo>
                  <a:pt x="10657" y="903"/>
                  <a:pt x="9983" y="3453"/>
                  <a:pt x="9983" y="3453"/>
                </a:cubicBezTo>
                <a:cubicBezTo>
                  <a:pt x="9983" y="3453"/>
                  <a:pt x="8932" y="751"/>
                  <a:pt x="7730" y="1353"/>
                </a:cubicBezTo>
                <a:cubicBezTo>
                  <a:pt x="6531" y="1951"/>
                  <a:pt x="5329" y="3830"/>
                  <a:pt x="5329" y="3830"/>
                </a:cubicBezTo>
                <a:cubicBezTo>
                  <a:pt x="5329" y="3830"/>
                  <a:pt x="4053" y="2629"/>
                  <a:pt x="3604" y="3981"/>
                </a:cubicBezTo>
                <a:cubicBezTo>
                  <a:pt x="3604" y="3981"/>
                  <a:pt x="1951" y="2029"/>
                  <a:pt x="1" y="503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9019"/>
                </a:srgbClr>
              </a:gs>
              <a:gs pos="100000">
                <a:srgbClr val="FFCA90">
                  <a:alpha val="4901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8"/>
          <p:cNvSpPr/>
          <p:nvPr/>
        </p:nvSpPr>
        <p:spPr>
          <a:xfrm>
            <a:off x="-380974" y="2195604"/>
            <a:ext cx="1017343" cy="273770"/>
          </a:xfrm>
          <a:custGeom>
            <a:rect b="b" l="l" r="r" t="t"/>
            <a:pathLst>
              <a:path extrusionOk="0" h="5030" w="18690">
                <a:moveTo>
                  <a:pt x="18689" y="5030"/>
                </a:moveTo>
                <a:cubicBezTo>
                  <a:pt x="18689" y="5030"/>
                  <a:pt x="17337" y="3004"/>
                  <a:pt x="15985" y="3904"/>
                </a:cubicBezTo>
                <a:cubicBezTo>
                  <a:pt x="15985" y="3904"/>
                  <a:pt x="15161" y="1"/>
                  <a:pt x="12910" y="452"/>
                </a:cubicBezTo>
                <a:cubicBezTo>
                  <a:pt x="10657" y="903"/>
                  <a:pt x="9983" y="3453"/>
                  <a:pt x="9983" y="3453"/>
                </a:cubicBezTo>
                <a:cubicBezTo>
                  <a:pt x="9983" y="3453"/>
                  <a:pt x="8932" y="751"/>
                  <a:pt x="7730" y="1353"/>
                </a:cubicBezTo>
                <a:cubicBezTo>
                  <a:pt x="6531" y="1951"/>
                  <a:pt x="5329" y="3830"/>
                  <a:pt x="5329" y="3830"/>
                </a:cubicBezTo>
                <a:cubicBezTo>
                  <a:pt x="5329" y="3830"/>
                  <a:pt x="4053" y="2629"/>
                  <a:pt x="3604" y="3981"/>
                </a:cubicBezTo>
                <a:cubicBezTo>
                  <a:pt x="3604" y="3981"/>
                  <a:pt x="1951" y="2029"/>
                  <a:pt x="1" y="503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9019"/>
                </a:srgbClr>
              </a:gs>
              <a:gs pos="100000">
                <a:srgbClr val="FFCA90">
                  <a:alpha val="4901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8"/>
          <p:cNvSpPr txBox="1"/>
          <p:nvPr>
            <p:ph type="title"/>
          </p:nvPr>
        </p:nvSpPr>
        <p:spPr>
          <a:xfrm>
            <a:off x="3542550" y="1068075"/>
            <a:ext cx="4869300" cy="14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10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7" name="Google Shape;227;p18"/>
          <p:cNvSpPr txBox="1"/>
          <p:nvPr>
            <p:ph idx="1" type="subTitle"/>
          </p:nvPr>
        </p:nvSpPr>
        <p:spPr>
          <a:xfrm>
            <a:off x="3542550" y="2365100"/>
            <a:ext cx="48693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9"/>
          <p:cNvSpPr txBox="1"/>
          <p:nvPr>
            <p:ph type="title"/>
          </p:nvPr>
        </p:nvSpPr>
        <p:spPr>
          <a:xfrm>
            <a:off x="1822650" y="548640"/>
            <a:ext cx="549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0" name="Google Shape;230;p19"/>
          <p:cNvSpPr txBox="1"/>
          <p:nvPr>
            <p:ph idx="1" type="subTitle"/>
          </p:nvPr>
        </p:nvSpPr>
        <p:spPr>
          <a:xfrm>
            <a:off x="1991588" y="1849725"/>
            <a:ext cx="2522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19"/>
          <p:cNvSpPr txBox="1"/>
          <p:nvPr>
            <p:ph idx="2" type="subTitle"/>
          </p:nvPr>
        </p:nvSpPr>
        <p:spPr>
          <a:xfrm>
            <a:off x="5582755" y="1849725"/>
            <a:ext cx="2493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19"/>
          <p:cNvSpPr txBox="1"/>
          <p:nvPr>
            <p:ph idx="3" type="subTitle"/>
          </p:nvPr>
        </p:nvSpPr>
        <p:spPr>
          <a:xfrm>
            <a:off x="1991588" y="3335775"/>
            <a:ext cx="2522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19"/>
          <p:cNvSpPr txBox="1"/>
          <p:nvPr>
            <p:ph idx="4" type="subTitle"/>
          </p:nvPr>
        </p:nvSpPr>
        <p:spPr>
          <a:xfrm>
            <a:off x="5582755" y="3335775"/>
            <a:ext cx="2493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19"/>
          <p:cNvSpPr txBox="1"/>
          <p:nvPr>
            <p:ph idx="5" type="title"/>
          </p:nvPr>
        </p:nvSpPr>
        <p:spPr>
          <a:xfrm>
            <a:off x="1067338" y="1761000"/>
            <a:ext cx="889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700">
                <a:solidFill>
                  <a:schemeClr val="accent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35" name="Google Shape;235;p19"/>
          <p:cNvSpPr txBox="1"/>
          <p:nvPr>
            <p:ph idx="6" type="title"/>
          </p:nvPr>
        </p:nvSpPr>
        <p:spPr>
          <a:xfrm>
            <a:off x="1067338" y="3247075"/>
            <a:ext cx="889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700">
                <a:solidFill>
                  <a:schemeClr val="accent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36" name="Google Shape;236;p19"/>
          <p:cNvSpPr txBox="1"/>
          <p:nvPr>
            <p:ph idx="7" type="title"/>
          </p:nvPr>
        </p:nvSpPr>
        <p:spPr>
          <a:xfrm>
            <a:off x="4644105" y="1761000"/>
            <a:ext cx="889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700">
                <a:solidFill>
                  <a:schemeClr val="accent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37" name="Google Shape;237;p19"/>
          <p:cNvSpPr txBox="1"/>
          <p:nvPr>
            <p:ph idx="8" type="title"/>
          </p:nvPr>
        </p:nvSpPr>
        <p:spPr>
          <a:xfrm>
            <a:off x="4644105" y="3247075"/>
            <a:ext cx="889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700">
                <a:solidFill>
                  <a:schemeClr val="accent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38" name="Google Shape;238;p19"/>
          <p:cNvSpPr txBox="1"/>
          <p:nvPr>
            <p:ph idx="9" type="subTitle"/>
          </p:nvPr>
        </p:nvSpPr>
        <p:spPr>
          <a:xfrm>
            <a:off x="1991588" y="1417300"/>
            <a:ext cx="25227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9" name="Google Shape;239;p19"/>
          <p:cNvSpPr txBox="1"/>
          <p:nvPr>
            <p:ph idx="13" type="subTitle"/>
          </p:nvPr>
        </p:nvSpPr>
        <p:spPr>
          <a:xfrm>
            <a:off x="5582759" y="1417300"/>
            <a:ext cx="24939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0" name="Google Shape;240;p19"/>
          <p:cNvSpPr txBox="1"/>
          <p:nvPr>
            <p:ph idx="14" type="subTitle"/>
          </p:nvPr>
        </p:nvSpPr>
        <p:spPr>
          <a:xfrm>
            <a:off x="1991588" y="2903475"/>
            <a:ext cx="25227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1" name="Google Shape;241;p19"/>
          <p:cNvSpPr txBox="1"/>
          <p:nvPr>
            <p:ph idx="15" type="subTitle"/>
          </p:nvPr>
        </p:nvSpPr>
        <p:spPr>
          <a:xfrm>
            <a:off x="5582759" y="2903475"/>
            <a:ext cx="24939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2" name="Google Shape;242;p19"/>
          <p:cNvSpPr/>
          <p:nvPr/>
        </p:nvSpPr>
        <p:spPr>
          <a:xfrm>
            <a:off x="7993336" y="2259725"/>
            <a:ext cx="1147143" cy="547427"/>
          </a:xfrm>
          <a:custGeom>
            <a:rect b="b" l="l" r="r" t="t"/>
            <a:pathLst>
              <a:path extrusionOk="0" h="5122" w="10733">
                <a:moveTo>
                  <a:pt x="10733" y="0"/>
                </a:moveTo>
                <a:lnTo>
                  <a:pt x="10733" y="5122"/>
                </a:lnTo>
                <a:lnTo>
                  <a:pt x="0" y="5122"/>
                </a:lnTo>
                <a:cubicBezTo>
                  <a:pt x="3603" y="2343"/>
                  <a:pt x="3978" y="4073"/>
                  <a:pt x="3978" y="4073"/>
                </a:cubicBezTo>
                <a:cubicBezTo>
                  <a:pt x="3978" y="4073"/>
                  <a:pt x="4279" y="2197"/>
                  <a:pt x="5404" y="1445"/>
                </a:cubicBezTo>
                <a:cubicBezTo>
                  <a:pt x="6530" y="694"/>
                  <a:pt x="7806" y="2945"/>
                  <a:pt x="7806" y="2945"/>
                </a:cubicBezTo>
                <a:cubicBezTo>
                  <a:pt x="8993" y="855"/>
                  <a:pt x="9966" y="95"/>
                  <a:pt x="10733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72549"/>
                </a:srgbClr>
              </a:gs>
              <a:gs pos="100000">
                <a:srgbClr val="FFCA90">
                  <a:alpha val="7254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9"/>
          <p:cNvSpPr/>
          <p:nvPr/>
        </p:nvSpPr>
        <p:spPr>
          <a:xfrm>
            <a:off x="-1198" y="4220151"/>
            <a:ext cx="9141663" cy="921465"/>
          </a:xfrm>
          <a:custGeom>
            <a:rect b="b" l="l" r="r" t="t"/>
            <a:pathLst>
              <a:path extrusionOk="0" h="18709" w="81252">
                <a:moveTo>
                  <a:pt x="81251" y="10699"/>
                </a:moveTo>
                <a:lnTo>
                  <a:pt x="81251" y="18709"/>
                </a:lnTo>
                <a:lnTo>
                  <a:pt x="0" y="18709"/>
                </a:lnTo>
                <a:lnTo>
                  <a:pt x="0" y="5348"/>
                </a:lnTo>
                <a:cubicBezTo>
                  <a:pt x="0" y="5348"/>
                  <a:pt x="4127" y="4973"/>
                  <a:pt x="18314" y="2646"/>
                </a:cubicBezTo>
                <a:cubicBezTo>
                  <a:pt x="18843" y="2560"/>
                  <a:pt x="19353" y="2474"/>
                  <a:pt x="19842" y="2391"/>
                </a:cubicBezTo>
                <a:lnTo>
                  <a:pt x="19842" y="2391"/>
                </a:lnTo>
                <a:cubicBezTo>
                  <a:pt x="32516" y="285"/>
                  <a:pt x="32966" y="0"/>
                  <a:pt x="45034" y="5346"/>
                </a:cubicBezTo>
                <a:cubicBezTo>
                  <a:pt x="57570" y="10903"/>
                  <a:pt x="81251" y="10699"/>
                  <a:pt x="81251" y="10699"/>
                </a:cubicBezTo>
                <a:close/>
              </a:path>
            </a:pathLst>
          </a:custGeom>
          <a:solidFill>
            <a:srgbClr val="F9C3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9"/>
          <p:cNvSpPr/>
          <p:nvPr/>
        </p:nvSpPr>
        <p:spPr>
          <a:xfrm>
            <a:off x="-3123" y="4243049"/>
            <a:ext cx="3313233" cy="898563"/>
          </a:xfrm>
          <a:custGeom>
            <a:rect b="b" l="l" r="r" t="t"/>
            <a:pathLst>
              <a:path extrusionOk="0" h="18244" w="28822">
                <a:moveTo>
                  <a:pt x="26270" y="18244"/>
                </a:moveTo>
                <a:lnTo>
                  <a:pt x="0" y="18244"/>
                </a:lnTo>
                <a:lnTo>
                  <a:pt x="0" y="4883"/>
                </a:lnTo>
                <a:cubicBezTo>
                  <a:pt x="0" y="4883"/>
                  <a:pt x="4127" y="4508"/>
                  <a:pt x="18314" y="2181"/>
                </a:cubicBezTo>
                <a:cubicBezTo>
                  <a:pt x="18843" y="2095"/>
                  <a:pt x="19353" y="2009"/>
                  <a:pt x="19842" y="1926"/>
                </a:cubicBezTo>
                <a:lnTo>
                  <a:pt x="19842" y="1926"/>
                </a:lnTo>
                <a:cubicBezTo>
                  <a:pt x="19842" y="1926"/>
                  <a:pt x="28821" y="1"/>
                  <a:pt x="20304" y="4843"/>
                </a:cubicBezTo>
                <a:cubicBezTo>
                  <a:pt x="12145" y="9479"/>
                  <a:pt x="10689" y="11333"/>
                  <a:pt x="21820" y="12312"/>
                </a:cubicBezTo>
                <a:cubicBezTo>
                  <a:pt x="26743" y="12745"/>
                  <a:pt x="27242" y="15407"/>
                  <a:pt x="26270" y="1824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9"/>
          <p:cNvSpPr/>
          <p:nvPr/>
        </p:nvSpPr>
        <p:spPr>
          <a:xfrm>
            <a:off x="-3125" y="4323000"/>
            <a:ext cx="2181362" cy="572704"/>
          </a:xfrm>
          <a:custGeom>
            <a:rect b="b" l="l" r="r" t="t"/>
            <a:pathLst>
              <a:path extrusionOk="0" h="8767" w="16488">
                <a:moveTo>
                  <a:pt x="58" y="60"/>
                </a:moveTo>
                <a:cubicBezTo>
                  <a:pt x="58" y="60"/>
                  <a:pt x="1605" y="0"/>
                  <a:pt x="1196" y="1709"/>
                </a:cubicBezTo>
                <a:cubicBezTo>
                  <a:pt x="1196" y="1709"/>
                  <a:pt x="2825" y="1800"/>
                  <a:pt x="2498" y="3057"/>
                </a:cubicBezTo>
                <a:cubicBezTo>
                  <a:pt x="2498" y="3057"/>
                  <a:pt x="3962" y="1350"/>
                  <a:pt x="5021" y="2247"/>
                </a:cubicBezTo>
                <a:cubicBezTo>
                  <a:pt x="6079" y="3146"/>
                  <a:pt x="6241" y="5214"/>
                  <a:pt x="6241" y="5214"/>
                </a:cubicBezTo>
                <a:cubicBezTo>
                  <a:pt x="6241" y="5214"/>
                  <a:pt x="7300" y="3687"/>
                  <a:pt x="7543" y="5214"/>
                </a:cubicBezTo>
                <a:cubicBezTo>
                  <a:pt x="7543" y="5214"/>
                  <a:pt x="8602" y="3776"/>
                  <a:pt x="9090" y="5033"/>
                </a:cubicBezTo>
                <a:cubicBezTo>
                  <a:pt x="9090" y="5033"/>
                  <a:pt x="10719" y="2787"/>
                  <a:pt x="11533" y="5754"/>
                </a:cubicBezTo>
                <a:cubicBezTo>
                  <a:pt x="11533" y="5754"/>
                  <a:pt x="12997" y="5214"/>
                  <a:pt x="12997" y="6921"/>
                </a:cubicBezTo>
                <a:cubicBezTo>
                  <a:pt x="12997" y="6921"/>
                  <a:pt x="14462" y="5453"/>
                  <a:pt x="16488" y="8767"/>
                </a:cubicBezTo>
                <a:lnTo>
                  <a:pt x="0" y="827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9"/>
          <p:cNvSpPr/>
          <p:nvPr/>
        </p:nvSpPr>
        <p:spPr>
          <a:xfrm>
            <a:off x="-3122" y="4349189"/>
            <a:ext cx="9144100" cy="794295"/>
          </a:xfrm>
          <a:custGeom>
            <a:rect b="b" l="l" r="r" t="t"/>
            <a:pathLst>
              <a:path extrusionOk="0" h="16127" w="81252">
                <a:moveTo>
                  <a:pt x="81251" y="3741"/>
                </a:moveTo>
                <a:lnTo>
                  <a:pt x="81251" y="16127"/>
                </a:lnTo>
                <a:lnTo>
                  <a:pt x="0" y="16127"/>
                </a:lnTo>
                <a:lnTo>
                  <a:pt x="0" y="8395"/>
                </a:lnTo>
                <a:cubicBezTo>
                  <a:pt x="17122" y="12448"/>
                  <a:pt x="30639" y="9447"/>
                  <a:pt x="49263" y="2767"/>
                </a:cubicBezTo>
                <a:cubicBezTo>
                  <a:pt x="54868" y="754"/>
                  <a:pt x="59997" y="42"/>
                  <a:pt x="64429" y="30"/>
                </a:cubicBezTo>
                <a:lnTo>
                  <a:pt x="64431" y="30"/>
                </a:lnTo>
                <a:cubicBezTo>
                  <a:pt x="74720" y="0"/>
                  <a:pt x="81251" y="3741"/>
                  <a:pt x="81251" y="374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9"/>
          <p:cNvSpPr/>
          <p:nvPr/>
        </p:nvSpPr>
        <p:spPr>
          <a:xfrm>
            <a:off x="5067178" y="4349196"/>
            <a:ext cx="4073537" cy="794295"/>
          </a:xfrm>
          <a:custGeom>
            <a:rect b="b" l="l" r="r" t="t"/>
            <a:pathLst>
              <a:path extrusionOk="0" h="16127" w="36206">
                <a:moveTo>
                  <a:pt x="36205" y="3741"/>
                </a:moveTo>
                <a:lnTo>
                  <a:pt x="36205" y="16127"/>
                </a:lnTo>
                <a:lnTo>
                  <a:pt x="35299" y="16127"/>
                </a:lnTo>
                <a:cubicBezTo>
                  <a:pt x="25750" y="10921"/>
                  <a:pt x="2789" y="13770"/>
                  <a:pt x="1340" y="8056"/>
                </a:cubicBezTo>
                <a:cubicBezTo>
                  <a:pt x="0" y="2769"/>
                  <a:pt x="19102" y="70"/>
                  <a:pt x="19391" y="30"/>
                </a:cubicBezTo>
                <a:lnTo>
                  <a:pt x="19393" y="30"/>
                </a:lnTo>
                <a:cubicBezTo>
                  <a:pt x="29680" y="0"/>
                  <a:pt x="36205" y="3741"/>
                  <a:pt x="36205" y="374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19"/>
          <p:cNvPicPr preferRelativeResize="0"/>
          <p:nvPr/>
        </p:nvPicPr>
        <p:blipFill rotWithShape="1">
          <a:blip r:embed="rId2">
            <a:alphaModFix/>
          </a:blip>
          <a:srcRect b="24322" l="0" r="32993" t="0"/>
          <a:stretch/>
        </p:blipFill>
        <p:spPr>
          <a:xfrm flipH="1">
            <a:off x="3022625" y="50"/>
            <a:ext cx="6121373" cy="389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9"/>
          <p:cNvSpPr/>
          <p:nvPr/>
        </p:nvSpPr>
        <p:spPr>
          <a:xfrm flipH="1">
            <a:off x="6998650" y="4619525"/>
            <a:ext cx="2181362" cy="572704"/>
          </a:xfrm>
          <a:custGeom>
            <a:rect b="b" l="l" r="r" t="t"/>
            <a:pathLst>
              <a:path extrusionOk="0" h="8767" w="16488">
                <a:moveTo>
                  <a:pt x="58" y="60"/>
                </a:moveTo>
                <a:cubicBezTo>
                  <a:pt x="58" y="60"/>
                  <a:pt x="1605" y="0"/>
                  <a:pt x="1196" y="1709"/>
                </a:cubicBezTo>
                <a:cubicBezTo>
                  <a:pt x="1196" y="1709"/>
                  <a:pt x="2825" y="1800"/>
                  <a:pt x="2498" y="3057"/>
                </a:cubicBezTo>
                <a:cubicBezTo>
                  <a:pt x="2498" y="3057"/>
                  <a:pt x="3962" y="1350"/>
                  <a:pt x="5021" y="2247"/>
                </a:cubicBezTo>
                <a:cubicBezTo>
                  <a:pt x="6079" y="3146"/>
                  <a:pt x="6241" y="5214"/>
                  <a:pt x="6241" y="5214"/>
                </a:cubicBezTo>
                <a:cubicBezTo>
                  <a:pt x="6241" y="5214"/>
                  <a:pt x="7300" y="3687"/>
                  <a:pt x="7543" y="5214"/>
                </a:cubicBezTo>
                <a:cubicBezTo>
                  <a:pt x="7543" y="5214"/>
                  <a:pt x="8602" y="3776"/>
                  <a:pt x="9090" y="5033"/>
                </a:cubicBezTo>
                <a:cubicBezTo>
                  <a:pt x="9090" y="5033"/>
                  <a:pt x="10719" y="2787"/>
                  <a:pt x="11533" y="5754"/>
                </a:cubicBezTo>
                <a:cubicBezTo>
                  <a:pt x="11533" y="5754"/>
                  <a:pt x="12997" y="5214"/>
                  <a:pt x="12997" y="6921"/>
                </a:cubicBezTo>
                <a:cubicBezTo>
                  <a:pt x="12997" y="6921"/>
                  <a:pt x="14462" y="5453"/>
                  <a:pt x="16488" y="8767"/>
                </a:cubicBezTo>
                <a:lnTo>
                  <a:pt x="0" y="827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9"/>
          <p:cNvSpPr/>
          <p:nvPr/>
        </p:nvSpPr>
        <p:spPr>
          <a:xfrm>
            <a:off x="-152672" y="212022"/>
            <a:ext cx="1542346" cy="415088"/>
          </a:xfrm>
          <a:custGeom>
            <a:rect b="b" l="l" r="r" t="t"/>
            <a:pathLst>
              <a:path extrusionOk="0" h="5030" w="18690">
                <a:moveTo>
                  <a:pt x="18689" y="5030"/>
                </a:moveTo>
                <a:cubicBezTo>
                  <a:pt x="18689" y="5030"/>
                  <a:pt x="17337" y="3004"/>
                  <a:pt x="15985" y="3904"/>
                </a:cubicBezTo>
                <a:cubicBezTo>
                  <a:pt x="15985" y="3904"/>
                  <a:pt x="15161" y="1"/>
                  <a:pt x="12910" y="452"/>
                </a:cubicBezTo>
                <a:cubicBezTo>
                  <a:pt x="10657" y="903"/>
                  <a:pt x="9983" y="3453"/>
                  <a:pt x="9983" y="3453"/>
                </a:cubicBezTo>
                <a:cubicBezTo>
                  <a:pt x="9983" y="3453"/>
                  <a:pt x="8932" y="751"/>
                  <a:pt x="7730" y="1353"/>
                </a:cubicBezTo>
                <a:cubicBezTo>
                  <a:pt x="6531" y="1951"/>
                  <a:pt x="5329" y="3830"/>
                  <a:pt x="5329" y="3830"/>
                </a:cubicBezTo>
                <a:cubicBezTo>
                  <a:pt x="5329" y="3830"/>
                  <a:pt x="4053" y="2629"/>
                  <a:pt x="3604" y="3981"/>
                </a:cubicBezTo>
                <a:cubicBezTo>
                  <a:pt x="3604" y="3981"/>
                  <a:pt x="1951" y="2029"/>
                  <a:pt x="1" y="503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9019"/>
                </a:srgbClr>
              </a:gs>
              <a:gs pos="100000">
                <a:srgbClr val="FFCA90">
                  <a:alpha val="4901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9"/>
          <p:cNvSpPr/>
          <p:nvPr/>
        </p:nvSpPr>
        <p:spPr>
          <a:xfrm>
            <a:off x="-203749" y="3546804"/>
            <a:ext cx="1017343" cy="273770"/>
          </a:xfrm>
          <a:custGeom>
            <a:rect b="b" l="l" r="r" t="t"/>
            <a:pathLst>
              <a:path extrusionOk="0" h="5030" w="18690">
                <a:moveTo>
                  <a:pt x="18689" y="5030"/>
                </a:moveTo>
                <a:cubicBezTo>
                  <a:pt x="18689" y="5030"/>
                  <a:pt x="17337" y="3004"/>
                  <a:pt x="15985" y="3904"/>
                </a:cubicBezTo>
                <a:cubicBezTo>
                  <a:pt x="15985" y="3904"/>
                  <a:pt x="15161" y="1"/>
                  <a:pt x="12910" y="452"/>
                </a:cubicBezTo>
                <a:cubicBezTo>
                  <a:pt x="10657" y="903"/>
                  <a:pt x="9983" y="3453"/>
                  <a:pt x="9983" y="3453"/>
                </a:cubicBezTo>
                <a:cubicBezTo>
                  <a:pt x="9983" y="3453"/>
                  <a:pt x="8932" y="751"/>
                  <a:pt x="7730" y="1353"/>
                </a:cubicBezTo>
                <a:cubicBezTo>
                  <a:pt x="6531" y="1951"/>
                  <a:pt x="5329" y="3830"/>
                  <a:pt x="5329" y="3830"/>
                </a:cubicBezTo>
                <a:cubicBezTo>
                  <a:pt x="5329" y="3830"/>
                  <a:pt x="4053" y="2629"/>
                  <a:pt x="3604" y="3981"/>
                </a:cubicBezTo>
                <a:cubicBezTo>
                  <a:pt x="3604" y="3981"/>
                  <a:pt x="1951" y="2029"/>
                  <a:pt x="1" y="503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9019"/>
                </a:srgbClr>
              </a:gs>
              <a:gs pos="100000">
                <a:srgbClr val="FFCA90">
                  <a:alpha val="4901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SECTION_TITLE_AND_DESCRIPTION_1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0"/>
          <p:cNvSpPr/>
          <p:nvPr/>
        </p:nvSpPr>
        <p:spPr>
          <a:xfrm>
            <a:off x="8168828" y="1020872"/>
            <a:ext cx="1542346" cy="415088"/>
          </a:xfrm>
          <a:custGeom>
            <a:rect b="b" l="l" r="r" t="t"/>
            <a:pathLst>
              <a:path extrusionOk="0" h="5030" w="18690">
                <a:moveTo>
                  <a:pt x="18689" y="5030"/>
                </a:moveTo>
                <a:cubicBezTo>
                  <a:pt x="18689" y="5030"/>
                  <a:pt x="17337" y="3004"/>
                  <a:pt x="15985" y="3904"/>
                </a:cubicBezTo>
                <a:cubicBezTo>
                  <a:pt x="15985" y="3904"/>
                  <a:pt x="15161" y="1"/>
                  <a:pt x="12910" y="452"/>
                </a:cubicBezTo>
                <a:cubicBezTo>
                  <a:pt x="10657" y="903"/>
                  <a:pt x="9983" y="3453"/>
                  <a:pt x="9983" y="3453"/>
                </a:cubicBezTo>
                <a:cubicBezTo>
                  <a:pt x="9983" y="3453"/>
                  <a:pt x="8932" y="751"/>
                  <a:pt x="7730" y="1353"/>
                </a:cubicBezTo>
                <a:cubicBezTo>
                  <a:pt x="6531" y="1951"/>
                  <a:pt x="5329" y="3830"/>
                  <a:pt x="5329" y="3830"/>
                </a:cubicBezTo>
                <a:cubicBezTo>
                  <a:pt x="5329" y="3830"/>
                  <a:pt x="4053" y="2629"/>
                  <a:pt x="3604" y="3981"/>
                </a:cubicBezTo>
                <a:cubicBezTo>
                  <a:pt x="3604" y="3981"/>
                  <a:pt x="1951" y="2029"/>
                  <a:pt x="1" y="503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9019"/>
                </a:srgbClr>
              </a:gs>
              <a:gs pos="100000">
                <a:srgbClr val="FFCA90">
                  <a:alpha val="4901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20"/>
          <p:cNvPicPr preferRelativeResize="0"/>
          <p:nvPr/>
        </p:nvPicPr>
        <p:blipFill rotWithShape="1">
          <a:blip r:embed="rId2">
            <a:alphaModFix/>
          </a:blip>
          <a:srcRect b="74138" l="0" r="-90" t="0"/>
          <a:stretch/>
        </p:blipFill>
        <p:spPr>
          <a:xfrm>
            <a:off x="1125" y="50"/>
            <a:ext cx="9143998" cy="13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0"/>
          <p:cNvSpPr/>
          <p:nvPr/>
        </p:nvSpPr>
        <p:spPr>
          <a:xfrm>
            <a:off x="1818453" y="642622"/>
            <a:ext cx="1542346" cy="415088"/>
          </a:xfrm>
          <a:custGeom>
            <a:rect b="b" l="l" r="r" t="t"/>
            <a:pathLst>
              <a:path extrusionOk="0" h="5030" w="18690">
                <a:moveTo>
                  <a:pt x="18689" y="5030"/>
                </a:moveTo>
                <a:cubicBezTo>
                  <a:pt x="18689" y="5030"/>
                  <a:pt x="17337" y="3004"/>
                  <a:pt x="15985" y="3904"/>
                </a:cubicBezTo>
                <a:cubicBezTo>
                  <a:pt x="15985" y="3904"/>
                  <a:pt x="15161" y="1"/>
                  <a:pt x="12910" y="452"/>
                </a:cubicBezTo>
                <a:cubicBezTo>
                  <a:pt x="10657" y="903"/>
                  <a:pt x="9983" y="3453"/>
                  <a:pt x="9983" y="3453"/>
                </a:cubicBezTo>
                <a:cubicBezTo>
                  <a:pt x="9983" y="3453"/>
                  <a:pt x="8932" y="751"/>
                  <a:pt x="7730" y="1353"/>
                </a:cubicBezTo>
                <a:cubicBezTo>
                  <a:pt x="6531" y="1951"/>
                  <a:pt x="5329" y="3830"/>
                  <a:pt x="5329" y="3830"/>
                </a:cubicBezTo>
                <a:cubicBezTo>
                  <a:pt x="5329" y="3830"/>
                  <a:pt x="4053" y="2629"/>
                  <a:pt x="3604" y="3981"/>
                </a:cubicBezTo>
                <a:cubicBezTo>
                  <a:pt x="3604" y="3981"/>
                  <a:pt x="1951" y="2029"/>
                  <a:pt x="1" y="503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9019"/>
                </a:srgbClr>
              </a:gs>
              <a:gs pos="100000">
                <a:srgbClr val="FFCA90">
                  <a:alpha val="4901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0"/>
          <p:cNvSpPr/>
          <p:nvPr/>
        </p:nvSpPr>
        <p:spPr>
          <a:xfrm>
            <a:off x="-380974" y="2195604"/>
            <a:ext cx="1017343" cy="273770"/>
          </a:xfrm>
          <a:custGeom>
            <a:rect b="b" l="l" r="r" t="t"/>
            <a:pathLst>
              <a:path extrusionOk="0" h="5030" w="18690">
                <a:moveTo>
                  <a:pt x="18689" y="5030"/>
                </a:moveTo>
                <a:cubicBezTo>
                  <a:pt x="18689" y="5030"/>
                  <a:pt x="17337" y="3004"/>
                  <a:pt x="15985" y="3904"/>
                </a:cubicBezTo>
                <a:cubicBezTo>
                  <a:pt x="15985" y="3904"/>
                  <a:pt x="15161" y="1"/>
                  <a:pt x="12910" y="452"/>
                </a:cubicBezTo>
                <a:cubicBezTo>
                  <a:pt x="10657" y="903"/>
                  <a:pt x="9983" y="3453"/>
                  <a:pt x="9983" y="3453"/>
                </a:cubicBezTo>
                <a:cubicBezTo>
                  <a:pt x="9983" y="3453"/>
                  <a:pt x="8932" y="751"/>
                  <a:pt x="7730" y="1353"/>
                </a:cubicBezTo>
                <a:cubicBezTo>
                  <a:pt x="6531" y="1951"/>
                  <a:pt x="5329" y="3830"/>
                  <a:pt x="5329" y="3830"/>
                </a:cubicBezTo>
                <a:cubicBezTo>
                  <a:pt x="5329" y="3830"/>
                  <a:pt x="4053" y="2629"/>
                  <a:pt x="3604" y="3981"/>
                </a:cubicBezTo>
                <a:cubicBezTo>
                  <a:pt x="3604" y="3981"/>
                  <a:pt x="1951" y="2029"/>
                  <a:pt x="1" y="503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9019"/>
                </a:srgbClr>
              </a:gs>
              <a:gs pos="100000">
                <a:srgbClr val="FFCA90">
                  <a:alpha val="4901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0"/>
          <p:cNvSpPr txBox="1"/>
          <p:nvPr>
            <p:ph type="title"/>
          </p:nvPr>
        </p:nvSpPr>
        <p:spPr>
          <a:xfrm>
            <a:off x="4043700" y="1656800"/>
            <a:ext cx="43683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8" name="Google Shape;258;p20"/>
          <p:cNvSpPr txBox="1"/>
          <p:nvPr>
            <p:ph idx="1" type="subTitle"/>
          </p:nvPr>
        </p:nvSpPr>
        <p:spPr>
          <a:xfrm>
            <a:off x="4043724" y="2340700"/>
            <a:ext cx="4368300" cy="11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0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1"/>
          <p:cNvSpPr/>
          <p:nvPr/>
        </p:nvSpPr>
        <p:spPr>
          <a:xfrm>
            <a:off x="-1375487" y="2509559"/>
            <a:ext cx="5652820" cy="789112"/>
          </a:xfrm>
          <a:custGeom>
            <a:rect b="b" l="l" r="r" t="t"/>
            <a:pathLst>
              <a:path extrusionOk="0" h="9583" w="68648">
                <a:moveTo>
                  <a:pt x="58413" y="6576"/>
                </a:moveTo>
                <a:cubicBezTo>
                  <a:pt x="56007" y="7166"/>
                  <a:pt x="53536" y="7676"/>
                  <a:pt x="51062" y="7487"/>
                </a:cubicBezTo>
                <a:cubicBezTo>
                  <a:pt x="47894" y="7246"/>
                  <a:pt x="44904" y="5883"/>
                  <a:pt x="41751" y="5496"/>
                </a:cubicBezTo>
                <a:cubicBezTo>
                  <a:pt x="34715" y="4626"/>
                  <a:pt x="27914" y="8649"/>
                  <a:pt x="20826" y="8618"/>
                </a:cubicBezTo>
                <a:cubicBezTo>
                  <a:pt x="18271" y="8606"/>
                  <a:pt x="15745" y="8065"/>
                  <a:pt x="13197" y="8005"/>
                </a:cubicBezTo>
                <a:cubicBezTo>
                  <a:pt x="10385" y="7939"/>
                  <a:pt x="7589" y="8455"/>
                  <a:pt x="4855" y="9105"/>
                </a:cubicBezTo>
                <a:cubicBezTo>
                  <a:pt x="3881" y="9334"/>
                  <a:pt x="2873" y="9583"/>
                  <a:pt x="1896" y="9365"/>
                </a:cubicBezTo>
                <a:cubicBezTo>
                  <a:pt x="917" y="9148"/>
                  <a:pt x="0" y="8303"/>
                  <a:pt x="69" y="7306"/>
                </a:cubicBezTo>
                <a:cubicBezTo>
                  <a:pt x="141" y="6264"/>
                  <a:pt x="1243" y="5556"/>
                  <a:pt x="2286" y="5499"/>
                </a:cubicBezTo>
                <a:cubicBezTo>
                  <a:pt x="3328" y="5442"/>
                  <a:pt x="4325" y="5849"/>
                  <a:pt x="5321" y="6164"/>
                </a:cubicBezTo>
                <a:cubicBezTo>
                  <a:pt x="8789" y="7258"/>
                  <a:pt x="12575" y="7209"/>
                  <a:pt x="16083" y="6249"/>
                </a:cubicBezTo>
                <a:cubicBezTo>
                  <a:pt x="21304" y="4826"/>
                  <a:pt x="25952" y="1458"/>
                  <a:pt x="31322" y="808"/>
                </a:cubicBezTo>
                <a:cubicBezTo>
                  <a:pt x="38040" y="1"/>
                  <a:pt x="44452" y="3572"/>
                  <a:pt x="51133" y="4654"/>
                </a:cubicBezTo>
                <a:cubicBezTo>
                  <a:pt x="54804" y="5247"/>
                  <a:pt x="58590" y="5081"/>
                  <a:pt x="62193" y="4165"/>
                </a:cubicBezTo>
                <a:cubicBezTo>
                  <a:pt x="64361" y="3612"/>
                  <a:pt x="66887" y="2856"/>
                  <a:pt x="68648" y="4236"/>
                </a:cubicBezTo>
                <a:lnTo>
                  <a:pt x="60091" y="6161"/>
                </a:lnTo>
                <a:close/>
              </a:path>
            </a:pathLst>
          </a:custGeom>
          <a:gradFill>
            <a:gsLst>
              <a:gs pos="0">
                <a:srgbClr val="FFFFFF">
                  <a:alpha val="63921"/>
                </a:srgbClr>
              </a:gs>
              <a:gs pos="100000">
                <a:srgbClr val="FFCA90">
                  <a:alpha val="48627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1"/>
          <p:cNvSpPr/>
          <p:nvPr/>
        </p:nvSpPr>
        <p:spPr>
          <a:xfrm flipH="1">
            <a:off x="-759211" y="565150"/>
            <a:ext cx="5499081" cy="985093"/>
          </a:xfrm>
          <a:custGeom>
            <a:rect b="b" l="l" r="r" t="t"/>
            <a:pathLst>
              <a:path extrusionOk="0" h="11963" w="66781">
                <a:moveTo>
                  <a:pt x="3560" y="11642"/>
                </a:moveTo>
                <a:cubicBezTo>
                  <a:pt x="7231" y="11149"/>
                  <a:pt x="10407" y="9188"/>
                  <a:pt x="13574" y="7475"/>
                </a:cubicBezTo>
                <a:cubicBezTo>
                  <a:pt x="16745" y="5765"/>
                  <a:pt x="20376" y="4196"/>
                  <a:pt x="24013" y="4649"/>
                </a:cubicBezTo>
                <a:cubicBezTo>
                  <a:pt x="25579" y="4840"/>
                  <a:pt x="27020" y="5405"/>
                  <a:pt x="28477" y="5886"/>
                </a:cubicBezTo>
                <a:cubicBezTo>
                  <a:pt x="39729" y="9632"/>
                  <a:pt x="53114" y="8973"/>
                  <a:pt x="64172" y="4133"/>
                </a:cubicBezTo>
                <a:cubicBezTo>
                  <a:pt x="65217" y="3675"/>
                  <a:pt x="66311" y="3119"/>
                  <a:pt x="66780" y="2214"/>
                </a:cubicBezTo>
                <a:cubicBezTo>
                  <a:pt x="65486" y="2458"/>
                  <a:pt x="64257" y="2922"/>
                  <a:pt x="63029" y="3366"/>
                </a:cubicBezTo>
                <a:cubicBezTo>
                  <a:pt x="57645" y="5319"/>
                  <a:pt x="52029" y="6922"/>
                  <a:pt x="46256" y="7386"/>
                </a:cubicBezTo>
                <a:cubicBezTo>
                  <a:pt x="40480" y="7856"/>
                  <a:pt x="34509" y="7123"/>
                  <a:pt x="29649" y="4663"/>
                </a:cubicBezTo>
                <a:cubicBezTo>
                  <a:pt x="27584" y="3618"/>
                  <a:pt x="25731" y="2275"/>
                  <a:pt x="23512" y="1467"/>
                </a:cubicBezTo>
                <a:cubicBezTo>
                  <a:pt x="19485" y="1"/>
                  <a:pt x="14431" y="573"/>
                  <a:pt x="10834" y="2899"/>
                </a:cubicBezTo>
                <a:cubicBezTo>
                  <a:pt x="6767" y="5528"/>
                  <a:pt x="4596" y="10081"/>
                  <a:pt x="0" y="11963"/>
                </a:cubicBezTo>
              </a:path>
            </a:pathLst>
          </a:custGeom>
          <a:gradFill>
            <a:gsLst>
              <a:gs pos="0">
                <a:srgbClr val="FFFFFF">
                  <a:alpha val="63921"/>
                </a:srgbClr>
              </a:gs>
              <a:gs pos="100000">
                <a:srgbClr val="FFCA90">
                  <a:alpha val="48627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1"/>
          <p:cNvSpPr/>
          <p:nvPr/>
        </p:nvSpPr>
        <p:spPr>
          <a:xfrm>
            <a:off x="16012" y="2348925"/>
            <a:ext cx="6797336" cy="2328229"/>
          </a:xfrm>
          <a:custGeom>
            <a:rect b="b" l="l" r="r" t="t"/>
            <a:pathLst>
              <a:path extrusionOk="0" h="17492" w="50066">
                <a:moveTo>
                  <a:pt x="0" y="3228"/>
                </a:moveTo>
                <a:cubicBezTo>
                  <a:pt x="0" y="3228"/>
                  <a:pt x="5178" y="0"/>
                  <a:pt x="11034" y="4953"/>
                </a:cubicBezTo>
                <a:cubicBezTo>
                  <a:pt x="16887" y="9908"/>
                  <a:pt x="20715" y="10959"/>
                  <a:pt x="20715" y="10959"/>
                </a:cubicBezTo>
                <a:cubicBezTo>
                  <a:pt x="20715" y="10959"/>
                  <a:pt x="26043" y="7355"/>
                  <a:pt x="29872" y="7882"/>
                </a:cubicBezTo>
                <a:cubicBezTo>
                  <a:pt x="33702" y="8408"/>
                  <a:pt x="31449" y="11485"/>
                  <a:pt x="31449" y="11485"/>
                </a:cubicBezTo>
                <a:cubicBezTo>
                  <a:pt x="31449" y="11485"/>
                  <a:pt x="34978" y="8183"/>
                  <a:pt x="39782" y="10661"/>
                </a:cubicBezTo>
                <a:cubicBezTo>
                  <a:pt x="44587" y="13138"/>
                  <a:pt x="50065" y="9535"/>
                  <a:pt x="50065" y="9535"/>
                </a:cubicBezTo>
                <a:lnTo>
                  <a:pt x="50065" y="17491"/>
                </a:lnTo>
                <a:lnTo>
                  <a:pt x="0" y="17491"/>
                </a:lnTo>
                <a:close/>
              </a:path>
            </a:pathLst>
          </a:custGeom>
          <a:gradFill>
            <a:gsLst>
              <a:gs pos="0">
                <a:srgbClr val="FFFFFF">
                  <a:alpha val="72549"/>
                </a:srgbClr>
              </a:gs>
              <a:gs pos="100000">
                <a:srgbClr val="FFCA90">
                  <a:alpha val="7254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1"/>
          <p:cNvSpPr/>
          <p:nvPr/>
        </p:nvSpPr>
        <p:spPr>
          <a:xfrm flipH="1">
            <a:off x="214412" y="3522913"/>
            <a:ext cx="662512" cy="398533"/>
          </a:xfrm>
          <a:custGeom>
            <a:rect b="b" l="l" r="r" t="t"/>
            <a:pathLst>
              <a:path extrusionOk="0" h="12043" w="20020">
                <a:moveTo>
                  <a:pt x="10009" y="0"/>
                </a:moveTo>
                <a:lnTo>
                  <a:pt x="1" y="12043"/>
                </a:lnTo>
                <a:lnTo>
                  <a:pt x="20019" y="12043"/>
                </a:lnTo>
                <a:lnTo>
                  <a:pt x="1000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1"/>
          <p:cNvSpPr/>
          <p:nvPr/>
        </p:nvSpPr>
        <p:spPr>
          <a:xfrm flipH="1">
            <a:off x="545668" y="3522913"/>
            <a:ext cx="331256" cy="397871"/>
          </a:xfrm>
          <a:custGeom>
            <a:rect b="b" l="l" r="r" t="t"/>
            <a:pathLst>
              <a:path extrusionOk="0" h="12023" w="10010">
                <a:moveTo>
                  <a:pt x="10009" y="0"/>
                </a:moveTo>
                <a:lnTo>
                  <a:pt x="7949" y="12023"/>
                </a:lnTo>
                <a:lnTo>
                  <a:pt x="1" y="1202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1"/>
          <p:cNvSpPr/>
          <p:nvPr/>
        </p:nvSpPr>
        <p:spPr>
          <a:xfrm flipH="1">
            <a:off x="2410124" y="3850043"/>
            <a:ext cx="474216" cy="285357"/>
          </a:xfrm>
          <a:custGeom>
            <a:rect b="b" l="l" r="r" t="t"/>
            <a:pathLst>
              <a:path extrusionOk="0" h="8623" w="14330">
                <a:moveTo>
                  <a:pt x="7166" y="0"/>
                </a:moveTo>
                <a:lnTo>
                  <a:pt x="0" y="8622"/>
                </a:lnTo>
                <a:lnTo>
                  <a:pt x="14329" y="8622"/>
                </a:lnTo>
                <a:lnTo>
                  <a:pt x="716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1"/>
          <p:cNvSpPr/>
          <p:nvPr/>
        </p:nvSpPr>
        <p:spPr>
          <a:xfrm flipH="1">
            <a:off x="2647199" y="3850043"/>
            <a:ext cx="237141" cy="284827"/>
          </a:xfrm>
          <a:custGeom>
            <a:rect b="b" l="l" r="r" t="t"/>
            <a:pathLst>
              <a:path extrusionOk="0" h="8607" w="7166">
                <a:moveTo>
                  <a:pt x="7166" y="0"/>
                </a:moveTo>
                <a:lnTo>
                  <a:pt x="5689" y="8606"/>
                </a:lnTo>
                <a:lnTo>
                  <a:pt x="0" y="860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1"/>
          <p:cNvSpPr/>
          <p:nvPr/>
        </p:nvSpPr>
        <p:spPr>
          <a:xfrm flipH="1">
            <a:off x="3222612" y="3707050"/>
            <a:ext cx="662512" cy="398533"/>
          </a:xfrm>
          <a:custGeom>
            <a:rect b="b" l="l" r="r" t="t"/>
            <a:pathLst>
              <a:path extrusionOk="0" h="12043" w="20020">
                <a:moveTo>
                  <a:pt x="10009" y="0"/>
                </a:moveTo>
                <a:lnTo>
                  <a:pt x="1" y="12043"/>
                </a:lnTo>
                <a:lnTo>
                  <a:pt x="20019" y="12043"/>
                </a:lnTo>
                <a:lnTo>
                  <a:pt x="1000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1"/>
          <p:cNvSpPr/>
          <p:nvPr/>
        </p:nvSpPr>
        <p:spPr>
          <a:xfrm flipH="1">
            <a:off x="3553868" y="3707050"/>
            <a:ext cx="331256" cy="397871"/>
          </a:xfrm>
          <a:custGeom>
            <a:rect b="b" l="l" r="r" t="t"/>
            <a:pathLst>
              <a:path extrusionOk="0" h="12023" w="10010">
                <a:moveTo>
                  <a:pt x="10009" y="0"/>
                </a:moveTo>
                <a:lnTo>
                  <a:pt x="7949" y="12023"/>
                </a:lnTo>
                <a:lnTo>
                  <a:pt x="1" y="1202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1"/>
          <p:cNvSpPr/>
          <p:nvPr/>
        </p:nvSpPr>
        <p:spPr>
          <a:xfrm flipH="1">
            <a:off x="1691419" y="3539075"/>
            <a:ext cx="7468592" cy="1086148"/>
          </a:xfrm>
          <a:custGeom>
            <a:rect b="b" l="l" r="r" t="t"/>
            <a:pathLst>
              <a:path extrusionOk="0" h="17131" w="84165">
                <a:moveTo>
                  <a:pt x="3" y="6468"/>
                </a:moveTo>
                <a:cubicBezTo>
                  <a:pt x="3" y="6468"/>
                  <a:pt x="10795" y="4300"/>
                  <a:pt x="12685" y="4300"/>
                </a:cubicBezTo>
                <a:cubicBezTo>
                  <a:pt x="14577" y="4300"/>
                  <a:pt x="17499" y="1550"/>
                  <a:pt x="17499" y="1550"/>
                </a:cubicBezTo>
                <a:lnTo>
                  <a:pt x="19391" y="1550"/>
                </a:lnTo>
                <a:lnTo>
                  <a:pt x="22484" y="1"/>
                </a:lnTo>
                <a:cubicBezTo>
                  <a:pt x="22484" y="1"/>
                  <a:pt x="24135" y="392"/>
                  <a:pt x="24825" y="392"/>
                </a:cubicBezTo>
                <a:cubicBezTo>
                  <a:pt x="25512" y="392"/>
                  <a:pt x="26545" y="336"/>
                  <a:pt x="27116" y="508"/>
                </a:cubicBezTo>
                <a:cubicBezTo>
                  <a:pt x="27116" y="508"/>
                  <a:pt x="28721" y="2398"/>
                  <a:pt x="30095" y="3259"/>
                </a:cubicBezTo>
                <a:cubicBezTo>
                  <a:pt x="30095" y="3259"/>
                  <a:pt x="31700" y="3718"/>
                  <a:pt x="32673" y="3832"/>
                </a:cubicBezTo>
                <a:cubicBezTo>
                  <a:pt x="32673" y="3832"/>
                  <a:pt x="35540" y="5265"/>
                  <a:pt x="38118" y="5152"/>
                </a:cubicBezTo>
                <a:cubicBezTo>
                  <a:pt x="38118" y="5152"/>
                  <a:pt x="72243" y="9909"/>
                  <a:pt x="84165" y="9106"/>
                </a:cubicBezTo>
                <a:lnTo>
                  <a:pt x="84165" y="17131"/>
                </a:lnTo>
                <a:lnTo>
                  <a:pt x="1" y="16442"/>
                </a:lnTo>
                <a:lnTo>
                  <a:pt x="1" y="646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21"/>
          <p:cNvSpPr/>
          <p:nvPr/>
        </p:nvSpPr>
        <p:spPr>
          <a:xfrm flipH="1">
            <a:off x="7321700" y="3648633"/>
            <a:ext cx="464186" cy="147094"/>
          </a:xfrm>
          <a:custGeom>
            <a:rect b="b" l="l" r="r" t="t"/>
            <a:pathLst>
              <a:path extrusionOk="0" h="2320" w="5231">
                <a:moveTo>
                  <a:pt x="2014" y="0"/>
                </a:moveTo>
                <a:lnTo>
                  <a:pt x="0" y="2319"/>
                </a:lnTo>
                <a:lnTo>
                  <a:pt x="2959" y="1332"/>
                </a:lnTo>
                <a:lnTo>
                  <a:pt x="4028" y="1332"/>
                </a:lnTo>
                <a:cubicBezTo>
                  <a:pt x="4028" y="1332"/>
                  <a:pt x="4546" y="1802"/>
                  <a:pt x="4674" y="1932"/>
                </a:cubicBezTo>
                <a:cubicBezTo>
                  <a:pt x="4801" y="2062"/>
                  <a:pt x="5230" y="2147"/>
                  <a:pt x="5230" y="2147"/>
                </a:cubicBezTo>
                <a:lnTo>
                  <a:pt x="5060" y="1503"/>
                </a:lnTo>
                <a:lnTo>
                  <a:pt x="4759" y="1202"/>
                </a:lnTo>
                <a:lnTo>
                  <a:pt x="4975" y="943"/>
                </a:lnTo>
                <a:lnTo>
                  <a:pt x="3902" y="86"/>
                </a:lnTo>
                <a:lnTo>
                  <a:pt x="3216" y="600"/>
                </a:lnTo>
                <a:lnTo>
                  <a:pt x="2014" y="0"/>
                </a:lnTo>
                <a:close/>
              </a:path>
            </a:pathLst>
          </a:custGeom>
          <a:solidFill>
            <a:srgbClr val="B5442B">
              <a:alpha val="55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1"/>
          <p:cNvSpPr/>
          <p:nvPr/>
        </p:nvSpPr>
        <p:spPr>
          <a:xfrm flipH="1">
            <a:off x="6914308" y="3809103"/>
            <a:ext cx="1020215" cy="310038"/>
          </a:xfrm>
          <a:custGeom>
            <a:rect b="b" l="l" r="r" t="t"/>
            <a:pathLst>
              <a:path extrusionOk="0" h="4890" w="11497">
                <a:moveTo>
                  <a:pt x="4460" y="1"/>
                </a:moveTo>
                <a:lnTo>
                  <a:pt x="1802" y="603"/>
                </a:lnTo>
                <a:lnTo>
                  <a:pt x="0" y="514"/>
                </a:lnTo>
                <a:lnTo>
                  <a:pt x="11497" y="4889"/>
                </a:lnTo>
                <a:lnTo>
                  <a:pt x="7549" y="2789"/>
                </a:lnTo>
                <a:lnTo>
                  <a:pt x="7764" y="2402"/>
                </a:lnTo>
                <a:lnTo>
                  <a:pt x="9005" y="2960"/>
                </a:lnTo>
                <a:lnTo>
                  <a:pt x="11409" y="3048"/>
                </a:lnTo>
                <a:lnTo>
                  <a:pt x="9393" y="944"/>
                </a:lnTo>
                <a:lnTo>
                  <a:pt x="7292" y="901"/>
                </a:lnTo>
                <a:lnTo>
                  <a:pt x="6133" y="260"/>
                </a:lnTo>
                <a:lnTo>
                  <a:pt x="4460" y="1"/>
                </a:lnTo>
                <a:close/>
              </a:path>
            </a:pathLst>
          </a:custGeom>
          <a:solidFill>
            <a:srgbClr val="B5442B">
              <a:alpha val="55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1"/>
          <p:cNvSpPr/>
          <p:nvPr/>
        </p:nvSpPr>
        <p:spPr>
          <a:xfrm flipH="1">
            <a:off x="-15954" y="3689328"/>
            <a:ext cx="3794870" cy="1032320"/>
          </a:xfrm>
          <a:custGeom>
            <a:rect b="b" l="l" r="r" t="t"/>
            <a:pathLst>
              <a:path extrusionOk="0" h="16282" w="59856">
                <a:moveTo>
                  <a:pt x="59856" y="4349"/>
                </a:moveTo>
                <a:lnTo>
                  <a:pt x="59856" y="16281"/>
                </a:lnTo>
                <a:cubicBezTo>
                  <a:pt x="59856" y="16281"/>
                  <a:pt x="1" y="11406"/>
                  <a:pt x="8392" y="9527"/>
                </a:cubicBezTo>
                <a:cubicBezTo>
                  <a:pt x="24681" y="5884"/>
                  <a:pt x="34314" y="118"/>
                  <a:pt x="42138" y="22"/>
                </a:cubicBezTo>
                <a:cubicBezTo>
                  <a:pt x="43677" y="0"/>
                  <a:pt x="45149" y="201"/>
                  <a:pt x="46585" y="680"/>
                </a:cubicBezTo>
                <a:cubicBezTo>
                  <a:pt x="57336" y="4265"/>
                  <a:pt x="59856" y="4349"/>
                  <a:pt x="59856" y="434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1"/>
          <p:cNvSpPr/>
          <p:nvPr/>
        </p:nvSpPr>
        <p:spPr>
          <a:xfrm flipH="1">
            <a:off x="-16000" y="3689581"/>
            <a:ext cx="1123321" cy="463282"/>
          </a:xfrm>
          <a:custGeom>
            <a:rect b="b" l="l" r="r" t="t"/>
            <a:pathLst>
              <a:path extrusionOk="0" h="7307" w="17718">
                <a:moveTo>
                  <a:pt x="17718" y="4345"/>
                </a:moveTo>
                <a:lnTo>
                  <a:pt x="17718" y="7063"/>
                </a:lnTo>
                <a:cubicBezTo>
                  <a:pt x="15952" y="7256"/>
                  <a:pt x="15758" y="7306"/>
                  <a:pt x="12323" y="7043"/>
                </a:cubicBezTo>
                <a:cubicBezTo>
                  <a:pt x="2588" y="6293"/>
                  <a:pt x="405" y="1322"/>
                  <a:pt x="0" y="20"/>
                </a:cubicBezTo>
                <a:cubicBezTo>
                  <a:pt x="1539" y="0"/>
                  <a:pt x="3011" y="201"/>
                  <a:pt x="4447" y="680"/>
                </a:cubicBezTo>
                <a:cubicBezTo>
                  <a:pt x="15198" y="4261"/>
                  <a:pt x="17718" y="4345"/>
                  <a:pt x="17718" y="4345"/>
                </a:cubicBezTo>
                <a:close/>
              </a:path>
            </a:pathLst>
          </a:custGeom>
          <a:gradFill>
            <a:gsLst>
              <a:gs pos="0">
                <a:srgbClr val="F8931E">
                  <a:alpha val="50980"/>
                </a:srgbClr>
              </a:gs>
              <a:gs pos="100000">
                <a:srgbClr val="B5442B">
                  <a:alpha val="55294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1"/>
          <p:cNvSpPr/>
          <p:nvPr/>
        </p:nvSpPr>
        <p:spPr>
          <a:xfrm flipH="1">
            <a:off x="-15991" y="3650275"/>
            <a:ext cx="9175879" cy="1493256"/>
          </a:xfrm>
          <a:custGeom>
            <a:rect b="b" l="l" r="r" t="t"/>
            <a:pathLst>
              <a:path extrusionOk="0" h="23552" w="84165">
                <a:moveTo>
                  <a:pt x="84165" y="11655"/>
                </a:moveTo>
                <a:lnTo>
                  <a:pt x="84165" y="23551"/>
                </a:lnTo>
                <a:lnTo>
                  <a:pt x="1" y="23551"/>
                </a:lnTo>
                <a:lnTo>
                  <a:pt x="1" y="3603"/>
                </a:lnTo>
                <a:cubicBezTo>
                  <a:pt x="1" y="3603"/>
                  <a:pt x="3742" y="1370"/>
                  <a:pt x="6336" y="90"/>
                </a:cubicBezTo>
                <a:cubicBezTo>
                  <a:pt x="6514" y="0"/>
                  <a:pt x="6749" y="50"/>
                  <a:pt x="6982" y="62"/>
                </a:cubicBezTo>
                <a:cubicBezTo>
                  <a:pt x="11586" y="341"/>
                  <a:pt x="22507" y="9455"/>
                  <a:pt x="48609" y="12203"/>
                </a:cubicBezTo>
                <a:cubicBezTo>
                  <a:pt x="60248" y="13427"/>
                  <a:pt x="68820" y="13368"/>
                  <a:pt x="74834" y="12897"/>
                </a:cubicBezTo>
                <a:cubicBezTo>
                  <a:pt x="82983" y="12255"/>
                  <a:pt x="84165" y="11655"/>
                  <a:pt x="84165" y="11655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1"/>
          <p:cNvSpPr/>
          <p:nvPr/>
        </p:nvSpPr>
        <p:spPr>
          <a:xfrm flipH="1">
            <a:off x="1001403" y="3654206"/>
            <a:ext cx="7528767" cy="1204267"/>
          </a:xfrm>
          <a:custGeom>
            <a:rect b="b" l="l" r="r" t="t"/>
            <a:pathLst>
              <a:path extrusionOk="0" h="18994" w="69057">
                <a:moveTo>
                  <a:pt x="69056" y="12833"/>
                </a:moveTo>
                <a:cubicBezTo>
                  <a:pt x="63730" y="13908"/>
                  <a:pt x="36420" y="18994"/>
                  <a:pt x="18367" y="13922"/>
                </a:cubicBezTo>
                <a:cubicBezTo>
                  <a:pt x="0" y="8763"/>
                  <a:pt x="915" y="1242"/>
                  <a:pt x="1204" y="0"/>
                </a:cubicBezTo>
                <a:cubicBezTo>
                  <a:pt x="5808" y="279"/>
                  <a:pt x="16728" y="9391"/>
                  <a:pt x="42831" y="12139"/>
                </a:cubicBezTo>
                <a:cubicBezTo>
                  <a:pt x="54468" y="13361"/>
                  <a:pt x="63042" y="13302"/>
                  <a:pt x="69056" y="12833"/>
                </a:cubicBezTo>
                <a:close/>
              </a:path>
            </a:pathLst>
          </a:custGeom>
          <a:gradFill>
            <a:gsLst>
              <a:gs pos="0">
                <a:srgbClr val="F8931E">
                  <a:alpha val="50980"/>
                </a:srgbClr>
              </a:gs>
              <a:gs pos="100000">
                <a:srgbClr val="B5442B">
                  <a:alpha val="55294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1"/>
          <p:cNvSpPr/>
          <p:nvPr/>
        </p:nvSpPr>
        <p:spPr>
          <a:xfrm flipH="1">
            <a:off x="5187941" y="3826972"/>
            <a:ext cx="492998" cy="796716"/>
          </a:xfrm>
          <a:custGeom>
            <a:rect b="b" l="l" r="r" t="t"/>
            <a:pathLst>
              <a:path extrusionOk="0" h="12566" w="7776">
                <a:moveTo>
                  <a:pt x="2347" y="4334"/>
                </a:moveTo>
                <a:cubicBezTo>
                  <a:pt x="2347" y="4334"/>
                  <a:pt x="2347" y="4335"/>
                  <a:pt x="2347" y="4335"/>
                </a:cubicBezTo>
                <a:lnTo>
                  <a:pt x="2347" y="4334"/>
                </a:lnTo>
                <a:close/>
                <a:moveTo>
                  <a:pt x="5416" y="0"/>
                </a:moveTo>
                <a:cubicBezTo>
                  <a:pt x="4240" y="0"/>
                  <a:pt x="3565" y="2156"/>
                  <a:pt x="3565" y="2156"/>
                </a:cubicBezTo>
                <a:cubicBezTo>
                  <a:pt x="3565" y="2156"/>
                  <a:pt x="2608" y="744"/>
                  <a:pt x="1721" y="696"/>
                </a:cubicBezTo>
                <a:cubicBezTo>
                  <a:pt x="1708" y="695"/>
                  <a:pt x="1694" y="695"/>
                  <a:pt x="1680" y="695"/>
                </a:cubicBezTo>
                <a:cubicBezTo>
                  <a:pt x="811" y="695"/>
                  <a:pt x="0" y="2108"/>
                  <a:pt x="0" y="2108"/>
                </a:cubicBezTo>
                <a:cubicBezTo>
                  <a:pt x="0" y="2108"/>
                  <a:pt x="548" y="1703"/>
                  <a:pt x="1027" y="1628"/>
                </a:cubicBezTo>
                <a:lnTo>
                  <a:pt x="1027" y="1628"/>
                </a:lnTo>
                <a:lnTo>
                  <a:pt x="885" y="2060"/>
                </a:lnTo>
                <a:cubicBezTo>
                  <a:pt x="885" y="2060"/>
                  <a:pt x="1295" y="1774"/>
                  <a:pt x="1886" y="1774"/>
                </a:cubicBezTo>
                <a:cubicBezTo>
                  <a:pt x="1979" y="1774"/>
                  <a:pt x="2076" y="1781"/>
                  <a:pt x="2177" y="1797"/>
                </a:cubicBezTo>
                <a:lnTo>
                  <a:pt x="1745" y="2086"/>
                </a:lnTo>
                <a:cubicBezTo>
                  <a:pt x="1745" y="2086"/>
                  <a:pt x="1775" y="2082"/>
                  <a:pt x="1827" y="2082"/>
                </a:cubicBezTo>
                <a:cubicBezTo>
                  <a:pt x="2041" y="2082"/>
                  <a:pt x="2641" y="2144"/>
                  <a:pt x="3182" y="2780"/>
                </a:cubicBezTo>
                <a:cubicBezTo>
                  <a:pt x="3182" y="2780"/>
                  <a:pt x="1675" y="2948"/>
                  <a:pt x="1170" y="3643"/>
                </a:cubicBezTo>
                <a:cubicBezTo>
                  <a:pt x="668" y="4337"/>
                  <a:pt x="1196" y="5245"/>
                  <a:pt x="1196" y="5245"/>
                </a:cubicBezTo>
                <a:cubicBezTo>
                  <a:pt x="1196" y="5245"/>
                  <a:pt x="1338" y="4455"/>
                  <a:pt x="1531" y="4192"/>
                </a:cubicBezTo>
                <a:lnTo>
                  <a:pt x="1579" y="4814"/>
                </a:lnTo>
                <a:cubicBezTo>
                  <a:pt x="1579" y="4814"/>
                  <a:pt x="1842" y="4096"/>
                  <a:pt x="2273" y="3809"/>
                </a:cubicBezTo>
                <a:lnTo>
                  <a:pt x="2347" y="4334"/>
                </a:lnTo>
                <a:lnTo>
                  <a:pt x="2347" y="4334"/>
                </a:lnTo>
                <a:cubicBezTo>
                  <a:pt x="2352" y="4309"/>
                  <a:pt x="2895" y="3210"/>
                  <a:pt x="3441" y="3091"/>
                </a:cubicBezTo>
                <a:cubicBezTo>
                  <a:pt x="3441" y="3091"/>
                  <a:pt x="3926" y="10602"/>
                  <a:pt x="3856" y="12565"/>
                </a:cubicBezTo>
                <a:lnTo>
                  <a:pt x="4935" y="12415"/>
                </a:lnTo>
                <a:cubicBezTo>
                  <a:pt x="4935" y="12415"/>
                  <a:pt x="4135" y="3833"/>
                  <a:pt x="3848" y="3117"/>
                </a:cubicBezTo>
                <a:cubicBezTo>
                  <a:pt x="3848" y="3117"/>
                  <a:pt x="3912" y="3106"/>
                  <a:pt x="4021" y="3106"/>
                </a:cubicBezTo>
                <a:cubicBezTo>
                  <a:pt x="4238" y="3106"/>
                  <a:pt x="4632" y="3149"/>
                  <a:pt x="5045" y="3404"/>
                </a:cubicBezTo>
                <a:lnTo>
                  <a:pt x="4855" y="3045"/>
                </a:lnTo>
                <a:lnTo>
                  <a:pt x="4855" y="3045"/>
                </a:lnTo>
                <a:cubicBezTo>
                  <a:pt x="4855" y="3045"/>
                  <a:pt x="5501" y="3093"/>
                  <a:pt x="5980" y="3835"/>
                </a:cubicBezTo>
                <a:lnTo>
                  <a:pt x="5908" y="3404"/>
                </a:lnTo>
                <a:lnTo>
                  <a:pt x="5908" y="3404"/>
                </a:lnTo>
                <a:cubicBezTo>
                  <a:pt x="5908" y="3404"/>
                  <a:pt x="6602" y="3594"/>
                  <a:pt x="7176" y="4599"/>
                </a:cubicBezTo>
                <a:cubicBezTo>
                  <a:pt x="7176" y="4599"/>
                  <a:pt x="7176" y="3594"/>
                  <a:pt x="6576" y="2878"/>
                </a:cubicBezTo>
                <a:cubicBezTo>
                  <a:pt x="6319" y="2569"/>
                  <a:pt x="5804" y="2473"/>
                  <a:pt x="5288" y="2473"/>
                </a:cubicBezTo>
                <a:cubicBezTo>
                  <a:pt x="4605" y="2473"/>
                  <a:pt x="3920" y="2641"/>
                  <a:pt x="3826" y="2710"/>
                </a:cubicBezTo>
                <a:cubicBezTo>
                  <a:pt x="3826" y="2710"/>
                  <a:pt x="4064" y="2230"/>
                  <a:pt x="4831" y="1967"/>
                </a:cubicBezTo>
                <a:lnTo>
                  <a:pt x="4329" y="1895"/>
                </a:lnTo>
                <a:cubicBezTo>
                  <a:pt x="4329" y="1895"/>
                  <a:pt x="4551" y="1434"/>
                  <a:pt x="5573" y="1434"/>
                </a:cubicBezTo>
                <a:cubicBezTo>
                  <a:pt x="5716" y="1434"/>
                  <a:pt x="5876" y="1443"/>
                  <a:pt x="6052" y="1464"/>
                </a:cubicBezTo>
                <a:lnTo>
                  <a:pt x="5647" y="1201"/>
                </a:lnTo>
                <a:cubicBezTo>
                  <a:pt x="5647" y="1201"/>
                  <a:pt x="5921" y="1118"/>
                  <a:pt x="6301" y="1118"/>
                </a:cubicBezTo>
                <a:cubicBezTo>
                  <a:pt x="6738" y="1118"/>
                  <a:pt x="7315" y="1228"/>
                  <a:pt x="7776" y="1703"/>
                </a:cubicBezTo>
                <a:cubicBezTo>
                  <a:pt x="7776" y="1703"/>
                  <a:pt x="6963" y="339"/>
                  <a:pt x="5647" y="28"/>
                </a:cubicBezTo>
                <a:cubicBezTo>
                  <a:pt x="5568" y="9"/>
                  <a:pt x="5491" y="0"/>
                  <a:pt x="541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1"/>
          <p:cNvSpPr/>
          <p:nvPr/>
        </p:nvSpPr>
        <p:spPr>
          <a:xfrm flipH="1">
            <a:off x="7034520" y="4176317"/>
            <a:ext cx="217652" cy="208848"/>
          </a:xfrm>
          <a:custGeom>
            <a:rect b="b" l="l" r="r" t="t"/>
            <a:pathLst>
              <a:path extrusionOk="0" h="3294" w="3433">
                <a:moveTo>
                  <a:pt x="1266" y="0"/>
                </a:moveTo>
                <a:lnTo>
                  <a:pt x="1182" y="1715"/>
                </a:lnTo>
                <a:cubicBezTo>
                  <a:pt x="1051" y="943"/>
                  <a:pt x="452" y="600"/>
                  <a:pt x="451" y="600"/>
                </a:cubicBezTo>
                <a:lnTo>
                  <a:pt x="451" y="600"/>
                </a:lnTo>
                <a:cubicBezTo>
                  <a:pt x="945" y="1266"/>
                  <a:pt x="987" y="2253"/>
                  <a:pt x="987" y="2253"/>
                </a:cubicBezTo>
                <a:cubicBezTo>
                  <a:pt x="666" y="1437"/>
                  <a:pt x="131" y="1244"/>
                  <a:pt x="131" y="1244"/>
                </a:cubicBezTo>
                <a:lnTo>
                  <a:pt x="131" y="1244"/>
                </a:lnTo>
                <a:cubicBezTo>
                  <a:pt x="279" y="1503"/>
                  <a:pt x="750" y="2788"/>
                  <a:pt x="750" y="2788"/>
                </a:cubicBezTo>
                <a:cubicBezTo>
                  <a:pt x="750" y="2788"/>
                  <a:pt x="778" y="2846"/>
                  <a:pt x="778" y="2846"/>
                </a:cubicBezTo>
                <a:cubicBezTo>
                  <a:pt x="777" y="2846"/>
                  <a:pt x="761" y="2814"/>
                  <a:pt x="706" y="2704"/>
                </a:cubicBezTo>
                <a:cubicBezTo>
                  <a:pt x="580" y="2445"/>
                  <a:pt x="0" y="2317"/>
                  <a:pt x="0" y="2317"/>
                </a:cubicBezTo>
                <a:lnTo>
                  <a:pt x="0" y="2317"/>
                </a:lnTo>
                <a:cubicBezTo>
                  <a:pt x="385" y="2554"/>
                  <a:pt x="632" y="3294"/>
                  <a:pt x="632" y="3294"/>
                </a:cubicBezTo>
                <a:lnTo>
                  <a:pt x="1974" y="3154"/>
                </a:lnTo>
                <a:cubicBezTo>
                  <a:pt x="2255" y="2809"/>
                  <a:pt x="3432" y="2379"/>
                  <a:pt x="3432" y="2379"/>
                </a:cubicBezTo>
                <a:cubicBezTo>
                  <a:pt x="3338" y="2366"/>
                  <a:pt x="3241" y="2361"/>
                  <a:pt x="3144" y="2361"/>
                </a:cubicBezTo>
                <a:cubicBezTo>
                  <a:pt x="2605" y="2361"/>
                  <a:pt x="2080" y="2530"/>
                  <a:pt x="2080" y="2530"/>
                </a:cubicBezTo>
                <a:cubicBezTo>
                  <a:pt x="2187" y="2145"/>
                  <a:pt x="3410" y="1481"/>
                  <a:pt x="3410" y="1481"/>
                </a:cubicBezTo>
                <a:lnTo>
                  <a:pt x="3410" y="1481"/>
                </a:lnTo>
                <a:cubicBezTo>
                  <a:pt x="2379" y="1607"/>
                  <a:pt x="1824" y="2145"/>
                  <a:pt x="1824" y="2145"/>
                </a:cubicBezTo>
                <a:cubicBezTo>
                  <a:pt x="2147" y="1436"/>
                  <a:pt x="3089" y="363"/>
                  <a:pt x="3089" y="363"/>
                </a:cubicBezTo>
                <a:lnTo>
                  <a:pt x="3089" y="363"/>
                </a:lnTo>
                <a:cubicBezTo>
                  <a:pt x="2468" y="492"/>
                  <a:pt x="1503" y="1802"/>
                  <a:pt x="1503" y="1802"/>
                </a:cubicBezTo>
                <a:cubicBezTo>
                  <a:pt x="1695" y="901"/>
                  <a:pt x="1266" y="0"/>
                  <a:pt x="1266" y="0"/>
                </a:cubicBezTo>
                <a:close/>
              </a:path>
            </a:pathLst>
          </a:custGeom>
          <a:solidFill>
            <a:srgbClr val="CF69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1"/>
          <p:cNvSpPr/>
          <p:nvPr/>
        </p:nvSpPr>
        <p:spPr>
          <a:xfrm flipH="1">
            <a:off x="4017300" y="3936974"/>
            <a:ext cx="353518" cy="533215"/>
          </a:xfrm>
          <a:custGeom>
            <a:rect b="b" l="l" r="r" t="t"/>
            <a:pathLst>
              <a:path extrusionOk="0" h="8410" w="5576">
                <a:moveTo>
                  <a:pt x="3033" y="1"/>
                </a:moveTo>
                <a:cubicBezTo>
                  <a:pt x="2567" y="1"/>
                  <a:pt x="2229" y="5450"/>
                  <a:pt x="2229" y="5450"/>
                </a:cubicBezTo>
                <a:cubicBezTo>
                  <a:pt x="2229" y="5450"/>
                  <a:pt x="2121" y="5462"/>
                  <a:pt x="1967" y="5462"/>
                </a:cubicBezTo>
                <a:cubicBezTo>
                  <a:pt x="1605" y="5462"/>
                  <a:pt x="990" y="5399"/>
                  <a:pt x="901" y="4979"/>
                </a:cubicBezTo>
                <a:cubicBezTo>
                  <a:pt x="773" y="4379"/>
                  <a:pt x="773" y="3735"/>
                  <a:pt x="600" y="3520"/>
                </a:cubicBezTo>
                <a:cubicBezTo>
                  <a:pt x="551" y="3456"/>
                  <a:pt x="500" y="3434"/>
                  <a:pt x="455" y="3434"/>
                </a:cubicBezTo>
                <a:cubicBezTo>
                  <a:pt x="345" y="3434"/>
                  <a:pt x="259" y="3563"/>
                  <a:pt x="259" y="3563"/>
                </a:cubicBezTo>
                <a:cubicBezTo>
                  <a:pt x="259" y="3563"/>
                  <a:pt x="0" y="4935"/>
                  <a:pt x="386" y="5536"/>
                </a:cubicBezTo>
                <a:cubicBezTo>
                  <a:pt x="773" y="6134"/>
                  <a:pt x="1974" y="6008"/>
                  <a:pt x="2101" y="6134"/>
                </a:cubicBezTo>
                <a:cubicBezTo>
                  <a:pt x="2229" y="6263"/>
                  <a:pt x="2187" y="8409"/>
                  <a:pt x="2187" y="8409"/>
                </a:cubicBezTo>
                <a:lnTo>
                  <a:pt x="3218" y="8409"/>
                </a:lnTo>
                <a:lnTo>
                  <a:pt x="3345" y="4764"/>
                </a:lnTo>
                <a:cubicBezTo>
                  <a:pt x="3345" y="4764"/>
                  <a:pt x="4287" y="4636"/>
                  <a:pt x="4675" y="4249"/>
                </a:cubicBezTo>
                <a:cubicBezTo>
                  <a:pt x="5060" y="3863"/>
                  <a:pt x="5575" y="1976"/>
                  <a:pt x="5188" y="1889"/>
                </a:cubicBezTo>
                <a:cubicBezTo>
                  <a:pt x="5180" y="1888"/>
                  <a:pt x="5171" y="1887"/>
                  <a:pt x="5162" y="1887"/>
                </a:cubicBezTo>
                <a:cubicBezTo>
                  <a:pt x="4790" y="1887"/>
                  <a:pt x="4495" y="3650"/>
                  <a:pt x="4203" y="3777"/>
                </a:cubicBezTo>
                <a:cubicBezTo>
                  <a:pt x="4027" y="3855"/>
                  <a:pt x="3686" y="3871"/>
                  <a:pt x="3435" y="3871"/>
                </a:cubicBezTo>
                <a:cubicBezTo>
                  <a:pt x="3261" y="3871"/>
                  <a:pt x="3130" y="3863"/>
                  <a:pt x="3130" y="3863"/>
                </a:cubicBezTo>
                <a:cubicBezTo>
                  <a:pt x="3130" y="3863"/>
                  <a:pt x="3515" y="90"/>
                  <a:pt x="3044" y="2"/>
                </a:cubicBezTo>
                <a:cubicBezTo>
                  <a:pt x="3040" y="1"/>
                  <a:pt x="3036" y="1"/>
                  <a:pt x="303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1"/>
          <p:cNvSpPr/>
          <p:nvPr/>
        </p:nvSpPr>
        <p:spPr>
          <a:xfrm flipH="1">
            <a:off x="69448" y="4182156"/>
            <a:ext cx="662526" cy="999297"/>
          </a:xfrm>
          <a:custGeom>
            <a:rect b="b" l="l" r="r" t="t"/>
            <a:pathLst>
              <a:path extrusionOk="0" h="8410" w="5576">
                <a:moveTo>
                  <a:pt x="3033" y="1"/>
                </a:moveTo>
                <a:cubicBezTo>
                  <a:pt x="2567" y="1"/>
                  <a:pt x="2229" y="5450"/>
                  <a:pt x="2229" y="5450"/>
                </a:cubicBezTo>
                <a:cubicBezTo>
                  <a:pt x="2229" y="5450"/>
                  <a:pt x="2121" y="5462"/>
                  <a:pt x="1967" y="5462"/>
                </a:cubicBezTo>
                <a:cubicBezTo>
                  <a:pt x="1605" y="5462"/>
                  <a:pt x="990" y="5399"/>
                  <a:pt x="901" y="4979"/>
                </a:cubicBezTo>
                <a:cubicBezTo>
                  <a:pt x="773" y="4379"/>
                  <a:pt x="773" y="3735"/>
                  <a:pt x="600" y="3520"/>
                </a:cubicBezTo>
                <a:cubicBezTo>
                  <a:pt x="551" y="3456"/>
                  <a:pt x="500" y="3434"/>
                  <a:pt x="455" y="3434"/>
                </a:cubicBezTo>
                <a:cubicBezTo>
                  <a:pt x="345" y="3434"/>
                  <a:pt x="259" y="3563"/>
                  <a:pt x="259" y="3563"/>
                </a:cubicBezTo>
                <a:cubicBezTo>
                  <a:pt x="259" y="3563"/>
                  <a:pt x="0" y="4935"/>
                  <a:pt x="386" y="5536"/>
                </a:cubicBezTo>
                <a:cubicBezTo>
                  <a:pt x="773" y="6134"/>
                  <a:pt x="1974" y="6008"/>
                  <a:pt x="2101" y="6134"/>
                </a:cubicBezTo>
                <a:cubicBezTo>
                  <a:pt x="2229" y="6263"/>
                  <a:pt x="2187" y="8409"/>
                  <a:pt x="2187" y="8409"/>
                </a:cubicBezTo>
                <a:lnTo>
                  <a:pt x="3218" y="8409"/>
                </a:lnTo>
                <a:lnTo>
                  <a:pt x="3345" y="4764"/>
                </a:lnTo>
                <a:cubicBezTo>
                  <a:pt x="3345" y="4764"/>
                  <a:pt x="4287" y="4636"/>
                  <a:pt x="4675" y="4249"/>
                </a:cubicBezTo>
                <a:cubicBezTo>
                  <a:pt x="5060" y="3863"/>
                  <a:pt x="5575" y="1976"/>
                  <a:pt x="5188" y="1889"/>
                </a:cubicBezTo>
                <a:cubicBezTo>
                  <a:pt x="5180" y="1888"/>
                  <a:pt x="5171" y="1887"/>
                  <a:pt x="5162" y="1887"/>
                </a:cubicBezTo>
                <a:cubicBezTo>
                  <a:pt x="4790" y="1887"/>
                  <a:pt x="4495" y="3650"/>
                  <a:pt x="4203" y="3777"/>
                </a:cubicBezTo>
                <a:cubicBezTo>
                  <a:pt x="4027" y="3855"/>
                  <a:pt x="3686" y="3871"/>
                  <a:pt x="3435" y="3871"/>
                </a:cubicBezTo>
                <a:cubicBezTo>
                  <a:pt x="3261" y="3871"/>
                  <a:pt x="3130" y="3863"/>
                  <a:pt x="3130" y="3863"/>
                </a:cubicBezTo>
                <a:cubicBezTo>
                  <a:pt x="3130" y="3863"/>
                  <a:pt x="3515" y="90"/>
                  <a:pt x="3044" y="2"/>
                </a:cubicBezTo>
                <a:cubicBezTo>
                  <a:pt x="3040" y="1"/>
                  <a:pt x="3036" y="1"/>
                  <a:pt x="303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1"/>
          <p:cNvSpPr/>
          <p:nvPr/>
        </p:nvSpPr>
        <p:spPr>
          <a:xfrm flipH="1">
            <a:off x="5269595" y="4416367"/>
            <a:ext cx="217652" cy="208848"/>
          </a:xfrm>
          <a:custGeom>
            <a:rect b="b" l="l" r="r" t="t"/>
            <a:pathLst>
              <a:path extrusionOk="0" h="3294" w="3433">
                <a:moveTo>
                  <a:pt x="1266" y="0"/>
                </a:moveTo>
                <a:lnTo>
                  <a:pt x="1182" y="1715"/>
                </a:lnTo>
                <a:cubicBezTo>
                  <a:pt x="1051" y="943"/>
                  <a:pt x="452" y="600"/>
                  <a:pt x="451" y="600"/>
                </a:cubicBezTo>
                <a:lnTo>
                  <a:pt x="451" y="600"/>
                </a:lnTo>
                <a:cubicBezTo>
                  <a:pt x="945" y="1266"/>
                  <a:pt x="987" y="2253"/>
                  <a:pt x="987" y="2253"/>
                </a:cubicBezTo>
                <a:cubicBezTo>
                  <a:pt x="666" y="1437"/>
                  <a:pt x="131" y="1244"/>
                  <a:pt x="131" y="1244"/>
                </a:cubicBezTo>
                <a:lnTo>
                  <a:pt x="131" y="1244"/>
                </a:lnTo>
                <a:cubicBezTo>
                  <a:pt x="279" y="1503"/>
                  <a:pt x="750" y="2788"/>
                  <a:pt x="750" y="2788"/>
                </a:cubicBezTo>
                <a:cubicBezTo>
                  <a:pt x="750" y="2788"/>
                  <a:pt x="778" y="2846"/>
                  <a:pt x="778" y="2846"/>
                </a:cubicBezTo>
                <a:cubicBezTo>
                  <a:pt x="777" y="2846"/>
                  <a:pt x="761" y="2814"/>
                  <a:pt x="706" y="2704"/>
                </a:cubicBezTo>
                <a:cubicBezTo>
                  <a:pt x="580" y="2445"/>
                  <a:pt x="0" y="2317"/>
                  <a:pt x="0" y="2317"/>
                </a:cubicBezTo>
                <a:lnTo>
                  <a:pt x="0" y="2317"/>
                </a:lnTo>
                <a:cubicBezTo>
                  <a:pt x="385" y="2554"/>
                  <a:pt x="632" y="3294"/>
                  <a:pt x="632" y="3294"/>
                </a:cubicBezTo>
                <a:lnTo>
                  <a:pt x="1974" y="3154"/>
                </a:lnTo>
                <a:cubicBezTo>
                  <a:pt x="2255" y="2809"/>
                  <a:pt x="3432" y="2379"/>
                  <a:pt x="3432" y="2379"/>
                </a:cubicBezTo>
                <a:cubicBezTo>
                  <a:pt x="3338" y="2366"/>
                  <a:pt x="3241" y="2361"/>
                  <a:pt x="3144" y="2361"/>
                </a:cubicBezTo>
                <a:cubicBezTo>
                  <a:pt x="2605" y="2361"/>
                  <a:pt x="2080" y="2530"/>
                  <a:pt x="2080" y="2530"/>
                </a:cubicBezTo>
                <a:cubicBezTo>
                  <a:pt x="2187" y="2145"/>
                  <a:pt x="3410" y="1481"/>
                  <a:pt x="3410" y="1481"/>
                </a:cubicBezTo>
                <a:lnTo>
                  <a:pt x="3410" y="1481"/>
                </a:lnTo>
                <a:cubicBezTo>
                  <a:pt x="2379" y="1607"/>
                  <a:pt x="1824" y="2145"/>
                  <a:pt x="1824" y="2145"/>
                </a:cubicBezTo>
                <a:cubicBezTo>
                  <a:pt x="2147" y="1436"/>
                  <a:pt x="3089" y="363"/>
                  <a:pt x="3089" y="363"/>
                </a:cubicBezTo>
                <a:lnTo>
                  <a:pt x="3089" y="363"/>
                </a:lnTo>
                <a:cubicBezTo>
                  <a:pt x="2468" y="492"/>
                  <a:pt x="1503" y="1802"/>
                  <a:pt x="1503" y="1802"/>
                </a:cubicBezTo>
                <a:cubicBezTo>
                  <a:pt x="1695" y="901"/>
                  <a:pt x="1266" y="0"/>
                  <a:pt x="1266" y="0"/>
                </a:cubicBezTo>
                <a:close/>
              </a:path>
            </a:pathLst>
          </a:custGeom>
          <a:solidFill>
            <a:srgbClr val="CF69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p21"/>
          <p:cNvPicPr preferRelativeResize="0"/>
          <p:nvPr/>
        </p:nvPicPr>
        <p:blipFill rotWithShape="1">
          <a:blip r:embed="rId2">
            <a:alphaModFix/>
          </a:blip>
          <a:srcRect b="-816" l="0" r="65876" t="0"/>
          <a:stretch/>
        </p:blipFill>
        <p:spPr>
          <a:xfrm flipH="1">
            <a:off x="6026600" y="-600"/>
            <a:ext cx="3117400" cy="518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1"/>
          <p:cNvSpPr txBox="1"/>
          <p:nvPr>
            <p:ph type="title"/>
          </p:nvPr>
        </p:nvSpPr>
        <p:spPr>
          <a:xfrm>
            <a:off x="4277325" y="1970625"/>
            <a:ext cx="4134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3" name="Google Shape;283;p21"/>
          <p:cNvSpPr txBox="1"/>
          <p:nvPr>
            <p:ph idx="2" type="title"/>
          </p:nvPr>
        </p:nvSpPr>
        <p:spPr>
          <a:xfrm>
            <a:off x="6618550" y="940800"/>
            <a:ext cx="1793400" cy="12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600">
                <a:solidFill>
                  <a:schemeClr val="accent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" name="Google Shape;284;p21"/>
          <p:cNvSpPr txBox="1"/>
          <p:nvPr>
            <p:ph idx="1" type="subTitle"/>
          </p:nvPr>
        </p:nvSpPr>
        <p:spPr>
          <a:xfrm>
            <a:off x="4277325" y="2636900"/>
            <a:ext cx="41346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21"/>
          <p:cNvSpPr/>
          <p:nvPr/>
        </p:nvSpPr>
        <p:spPr>
          <a:xfrm flipH="1">
            <a:off x="7112360" y="3577877"/>
            <a:ext cx="266567" cy="174040"/>
          </a:xfrm>
          <a:custGeom>
            <a:rect b="b" l="l" r="r" t="t"/>
            <a:pathLst>
              <a:path extrusionOk="0" h="2745" w="3004">
                <a:moveTo>
                  <a:pt x="2618" y="1"/>
                </a:moveTo>
                <a:lnTo>
                  <a:pt x="0" y="1072"/>
                </a:lnTo>
                <a:lnTo>
                  <a:pt x="2618" y="2745"/>
                </a:lnTo>
                <a:cubicBezTo>
                  <a:pt x="2618" y="2745"/>
                  <a:pt x="3003" y="1931"/>
                  <a:pt x="2961" y="1802"/>
                </a:cubicBezTo>
                <a:cubicBezTo>
                  <a:pt x="2919" y="1674"/>
                  <a:pt x="2618" y="1"/>
                  <a:pt x="2618" y="1"/>
                </a:cubicBezTo>
                <a:close/>
              </a:path>
            </a:pathLst>
          </a:custGeom>
          <a:solidFill>
            <a:srgbClr val="B5442B">
              <a:alpha val="55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1"/>
          <p:cNvSpPr/>
          <p:nvPr/>
        </p:nvSpPr>
        <p:spPr>
          <a:xfrm flipH="1">
            <a:off x="6488968" y="3571283"/>
            <a:ext cx="292390" cy="205361"/>
          </a:xfrm>
          <a:custGeom>
            <a:rect b="b" l="l" r="r" t="t"/>
            <a:pathLst>
              <a:path extrusionOk="0" h="3239" w="3295">
                <a:moveTo>
                  <a:pt x="311" y="0"/>
                </a:moveTo>
                <a:lnTo>
                  <a:pt x="0" y="1005"/>
                </a:lnTo>
                <a:lnTo>
                  <a:pt x="560" y="1778"/>
                </a:lnTo>
                <a:lnTo>
                  <a:pt x="301" y="2249"/>
                </a:lnTo>
                <a:lnTo>
                  <a:pt x="903" y="2937"/>
                </a:lnTo>
                <a:lnTo>
                  <a:pt x="1503" y="3238"/>
                </a:lnTo>
                <a:lnTo>
                  <a:pt x="2404" y="3238"/>
                </a:lnTo>
                <a:lnTo>
                  <a:pt x="1676" y="2721"/>
                </a:lnTo>
                <a:lnTo>
                  <a:pt x="1160" y="2249"/>
                </a:lnTo>
                <a:lnTo>
                  <a:pt x="3294" y="2751"/>
                </a:lnTo>
                <a:lnTo>
                  <a:pt x="3294" y="2751"/>
                </a:lnTo>
                <a:lnTo>
                  <a:pt x="311" y="0"/>
                </a:lnTo>
                <a:close/>
              </a:path>
            </a:pathLst>
          </a:custGeom>
          <a:solidFill>
            <a:srgbClr val="B5442B">
              <a:alpha val="55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-8476" y="552798"/>
            <a:ext cx="1480902" cy="398527"/>
          </a:xfrm>
          <a:custGeom>
            <a:rect b="b" l="l" r="r" t="t"/>
            <a:pathLst>
              <a:path extrusionOk="0" h="5030" w="18690">
                <a:moveTo>
                  <a:pt x="18689" y="5030"/>
                </a:moveTo>
                <a:cubicBezTo>
                  <a:pt x="18689" y="5030"/>
                  <a:pt x="17337" y="3004"/>
                  <a:pt x="15985" y="3904"/>
                </a:cubicBezTo>
                <a:cubicBezTo>
                  <a:pt x="15985" y="3904"/>
                  <a:pt x="15161" y="1"/>
                  <a:pt x="12910" y="452"/>
                </a:cubicBezTo>
                <a:cubicBezTo>
                  <a:pt x="10657" y="903"/>
                  <a:pt x="9983" y="3453"/>
                  <a:pt x="9983" y="3453"/>
                </a:cubicBezTo>
                <a:cubicBezTo>
                  <a:pt x="9983" y="3453"/>
                  <a:pt x="8932" y="751"/>
                  <a:pt x="7730" y="1353"/>
                </a:cubicBezTo>
                <a:cubicBezTo>
                  <a:pt x="6531" y="1951"/>
                  <a:pt x="5329" y="3830"/>
                  <a:pt x="5329" y="3830"/>
                </a:cubicBezTo>
                <a:cubicBezTo>
                  <a:pt x="5329" y="3830"/>
                  <a:pt x="4053" y="2629"/>
                  <a:pt x="3604" y="3981"/>
                </a:cubicBezTo>
                <a:cubicBezTo>
                  <a:pt x="3604" y="3981"/>
                  <a:pt x="1951" y="2029"/>
                  <a:pt x="1" y="503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8627"/>
                </a:srgbClr>
              </a:gs>
              <a:gs pos="100000">
                <a:srgbClr val="FFCA90">
                  <a:alpha val="4862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3"/>
          <p:cNvSpPr/>
          <p:nvPr/>
        </p:nvSpPr>
        <p:spPr>
          <a:xfrm>
            <a:off x="7033124" y="1105301"/>
            <a:ext cx="2352417" cy="633076"/>
          </a:xfrm>
          <a:custGeom>
            <a:rect b="b" l="l" r="r" t="t"/>
            <a:pathLst>
              <a:path extrusionOk="0" h="5030" w="18690">
                <a:moveTo>
                  <a:pt x="18689" y="5030"/>
                </a:moveTo>
                <a:cubicBezTo>
                  <a:pt x="18689" y="5030"/>
                  <a:pt x="17337" y="3004"/>
                  <a:pt x="15985" y="3904"/>
                </a:cubicBezTo>
                <a:cubicBezTo>
                  <a:pt x="15985" y="3904"/>
                  <a:pt x="15161" y="1"/>
                  <a:pt x="12910" y="452"/>
                </a:cubicBezTo>
                <a:cubicBezTo>
                  <a:pt x="10657" y="903"/>
                  <a:pt x="9983" y="3453"/>
                  <a:pt x="9983" y="3453"/>
                </a:cubicBezTo>
                <a:cubicBezTo>
                  <a:pt x="9983" y="3453"/>
                  <a:pt x="8932" y="751"/>
                  <a:pt x="7730" y="1353"/>
                </a:cubicBezTo>
                <a:cubicBezTo>
                  <a:pt x="6531" y="1951"/>
                  <a:pt x="5329" y="3830"/>
                  <a:pt x="5329" y="3830"/>
                </a:cubicBezTo>
                <a:cubicBezTo>
                  <a:pt x="5329" y="3830"/>
                  <a:pt x="4053" y="2629"/>
                  <a:pt x="3604" y="3981"/>
                </a:cubicBezTo>
                <a:cubicBezTo>
                  <a:pt x="3604" y="3981"/>
                  <a:pt x="1951" y="2029"/>
                  <a:pt x="1" y="503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8627"/>
                </a:srgbClr>
              </a:gs>
              <a:gs pos="100000">
                <a:srgbClr val="FFCA90">
                  <a:alpha val="4862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"/>
          <p:cNvSpPr/>
          <p:nvPr/>
        </p:nvSpPr>
        <p:spPr>
          <a:xfrm flipH="1">
            <a:off x="2346663" y="2348925"/>
            <a:ext cx="6797336" cy="2328229"/>
          </a:xfrm>
          <a:custGeom>
            <a:rect b="b" l="l" r="r" t="t"/>
            <a:pathLst>
              <a:path extrusionOk="0" h="17492" w="50066">
                <a:moveTo>
                  <a:pt x="0" y="3228"/>
                </a:moveTo>
                <a:cubicBezTo>
                  <a:pt x="0" y="3228"/>
                  <a:pt x="5178" y="0"/>
                  <a:pt x="11034" y="4953"/>
                </a:cubicBezTo>
                <a:cubicBezTo>
                  <a:pt x="16887" y="9908"/>
                  <a:pt x="20715" y="10959"/>
                  <a:pt x="20715" y="10959"/>
                </a:cubicBezTo>
                <a:cubicBezTo>
                  <a:pt x="20715" y="10959"/>
                  <a:pt x="26043" y="7355"/>
                  <a:pt x="29872" y="7882"/>
                </a:cubicBezTo>
                <a:cubicBezTo>
                  <a:pt x="33702" y="8408"/>
                  <a:pt x="31449" y="11485"/>
                  <a:pt x="31449" y="11485"/>
                </a:cubicBezTo>
                <a:cubicBezTo>
                  <a:pt x="31449" y="11485"/>
                  <a:pt x="34978" y="8183"/>
                  <a:pt x="39782" y="10661"/>
                </a:cubicBezTo>
                <a:cubicBezTo>
                  <a:pt x="44587" y="13138"/>
                  <a:pt x="50065" y="9535"/>
                  <a:pt x="50065" y="9535"/>
                </a:cubicBezTo>
                <a:lnTo>
                  <a:pt x="50065" y="17491"/>
                </a:lnTo>
                <a:lnTo>
                  <a:pt x="0" y="17491"/>
                </a:lnTo>
                <a:close/>
              </a:path>
            </a:pathLst>
          </a:custGeom>
          <a:gradFill>
            <a:gsLst>
              <a:gs pos="0">
                <a:srgbClr val="FFFFFF">
                  <a:alpha val="72156"/>
                </a:srgbClr>
              </a:gs>
              <a:gs pos="100000">
                <a:srgbClr val="FFCA90">
                  <a:alpha val="72156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/>
          <p:nvPr/>
        </p:nvSpPr>
        <p:spPr>
          <a:xfrm>
            <a:off x="8283088" y="3522913"/>
            <a:ext cx="662512" cy="398533"/>
          </a:xfrm>
          <a:custGeom>
            <a:rect b="b" l="l" r="r" t="t"/>
            <a:pathLst>
              <a:path extrusionOk="0" h="12043" w="20020">
                <a:moveTo>
                  <a:pt x="10009" y="0"/>
                </a:moveTo>
                <a:lnTo>
                  <a:pt x="1" y="12043"/>
                </a:lnTo>
                <a:lnTo>
                  <a:pt x="20019" y="12043"/>
                </a:lnTo>
                <a:lnTo>
                  <a:pt x="1000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"/>
          <p:cNvSpPr/>
          <p:nvPr/>
        </p:nvSpPr>
        <p:spPr>
          <a:xfrm>
            <a:off x="8283088" y="3522913"/>
            <a:ext cx="331256" cy="397871"/>
          </a:xfrm>
          <a:custGeom>
            <a:rect b="b" l="l" r="r" t="t"/>
            <a:pathLst>
              <a:path extrusionOk="0" h="12023" w="10010">
                <a:moveTo>
                  <a:pt x="10009" y="0"/>
                </a:moveTo>
                <a:lnTo>
                  <a:pt x="7949" y="12023"/>
                </a:lnTo>
                <a:lnTo>
                  <a:pt x="1" y="1202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6275672" y="3850043"/>
            <a:ext cx="474216" cy="285357"/>
          </a:xfrm>
          <a:custGeom>
            <a:rect b="b" l="l" r="r" t="t"/>
            <a:pathLst>
              <a:path extrusionOk="0" h="8623" w="14330">
                <a:moveTo>
                  <a:pt x="7166" y="0"/>
                </a:moveTo>
                <a:lnTo>
                  <a:pt x="0" y="8622"/>
                </a:lnTo>
                <a:lnTo>
                  <a:pt x="14329" y="8622"/>
                </a:lnTo>
                <a:lnTo>
                  <a:pt x="716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6275672" y="3850043"/>
            <a:ext cx="237141" cy="284827"/>
          </a:xfrm>
          <a:custGeom>
            <a:rect b="b" l="l" r="r" t="t"/>
            <a:pathLst>
              <a:path extrusionOk="0" h="8607" w="7166">
                <a:moveTo>
                  <a:pt x="7166" y="0"/>
                </a:moveTo>
                <a:lnTo>
                  <a:pt x="5689" y="8606"/>
                </a:lnTo>
                <a:lnTo>
                  <a:pt x="0" y="860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5274888" y="3707050"/>
            <a:ext cx="662512" cy="398533"/>
          </a:xfrm>
          <a:custGeom>
            <a:rect b="b" l="l" r="r" t="t"/>
            <a:pathLst>
              <a:path extrusionOk="0" h="12043" w="20020">
                <a:moveTo>
                  <a:pt x="10009" y="0"/>
                </a:moveTo>
                <a:lnTo>
                  <a:pt x="1" y="12043"/>
                </a:lnTo>
                <a:lnTo>
                  <a:pt x="20019" y="12043"/>
                </a:lnTo>
                <a:lnTo>
                  <a:pt x="1000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5274888" y="3707050"/>
            <a:ext cx="331256" cy="397871"/>
          </a:xfrm>
          <a:custGeom>
            <a:rect b="b" l="l" r="r" t="t"/>
            <a:pathLst>
              <a:path extrusionOk="0" h="12023" w="10010">
                <a:moveTo>
                  <a:pt x="10009" y="0"/>
                </a:moveTo>
                <a:lnTo>
                  <a:pt x="7949" y="12023"/>
                </a:lnTo>
                <a:lnTo>
                  <a:pt x="1" y="1202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0" y="3539075"/>
            <a:ext cx="7468592" cy="1086148"/>
          </a:xfrm>
          <a:custGeom>
            <a:rect b="b" l="l" r="r" t="t"/>
            <a:pathLst>
              <a:path extrusionOk="0" h="17131" w="84165">
                <a:moveTo>
                  <a:pt x="3" y="6468"/>
                </a:moveTo>
                <a:cubicBezTo>
                  <a:pt x="3" y="6468"/>
                  <a:pt x="10795" y="4300"/>
                  <a:pt x="12685" y="4300"/>
                </a:cubicBezTo>
                <a:cubicBezTo>
                  <a:pt x="14577" y="4300"/>
                  <a:pt x="17499" y="1550"/>
                  <a:pt x="17499" y="1550"/>
                </a:cubicBezTo>
                <a:lnTo>
                  <a:pt x="19391" y="1550"/>
                </a:lnTo>
                <a:lnTo>
                  <a:pt x="22484" y="1"/>
                </a:lnTo>
                <a:cubicBezTo>
                  <a:pt x="22484" y="1"/>
                  <a:pt x="24135" y="392"/>
                  <a:pt x="24825" y="392"/>
                </a:cubicBezTo>
                <a:cubicBezTo>
                  <a:pt x="25512" y="392"/>
                  <a:pt x="26545" y="336"/>
                  <a:pt x="27116" y="508"/>
                </a:cubicBezTo>
                <a:cubicBezTo>
                  <a:pt x="27116" y="508"/>
                  <a:pt x="28721" y="2398"/>
                  <a:pt x="30095" y="3259"/>
                </a:cubicBezTo>
                <a:cubicBezTo>
                  <a:pt x="30095" y="3259"/>
                  <a:pt x="31700" y="3718"/>
                  <a:pt x="32673" y="3832"/>
                </a:cubicBezTo>
                <a:cubicBezTo>
                  <a:pt x="32673" y="3832"/>
                  <a:pt x="35540" y="5265"/>
                  <a:pt x="38118" y="5152"/>
                </a:cubicBezTo>
                <a:cubicBezTo>
                  <a:pt x="38118" y="5152"/>
                  <a:pt x="72243" y="9909"/>
                  <a:pt x="84165" y="9106"/>
                </a:cubicBezTo>
                <a:lnTo>
                  <a:pt x="84165" y="17131"/>
                </a:lnTo>
                <a:lnTo>
                  <a:pt x="1" y="16442"/>
                </a:lnTo>
                <a:lnTo>
                  <a:pt x="1" y="646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"/>
          <p:cNvSpPr/>
          <p:nvPr/>
        </p:nvSpPr>
        <p:spPr>
          <a:xfrm>
            <a:off x="1781083" y="3577877"/>
            <a:ext cx="266567" cy="174040"/>
          </a:xfrm>
          <a:custGeom>
            <a:rect b="b" l="l" r="r" t="t"/>
            <a:pathLst>
              <a:path extrusionOk="0" h="2745" w="3004">
                <a:moveTo>
                  <a:pt x="2618" y="1"/>
                </a:moveTo>
                <a:lnTo>
                  <a:pt x="0" y="1072"/>
                </a:lnTo>
                <a:lnTo>
                  <a:pt x="2618" y="2745"/>
                </a:lnTo>
                <a:cubicBezTo>
                  <a:pt x="2618" y="2745"/>
                  <a:pt x="3003" y="1931"/>
                  <a:pt x="2961" y="1802"/>
                </a:cubicBezTo>
                <a:cubicBezTo>
                  <a:pt x="2919" y="1674"/>
                  <a:pt x="2618" y="1"/>
                  <a:pt x="2618" y="1"/>
                </a:cubicBezTo>
                <a:close/>
              </a:path>
            </a:pathLst>
          </a:custGeom>
          <a:solidFill>
            <a:srgbClr val="B5442B">
              <a:alpha val="5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/>
          <p:nvPr/>
        </p:nvSpPr>
        <p:spPr>
          <a:xfrm>
            <a:off x="1374126" y="3648633"/>
            <a:ext cx="464186" cy="147094"/>
          </a:xfrm>
          <a:custGeom>
            <a:rect b="b" l="l" r="r" t="t"/>
            <a:pathLst>
              <a:path extrusionOk="0" h="2320" w="5231">
                <a:moveTo>
                  <a:pt x="2014" y="0"/>
                </a:moveTo>
                <a:lnTo>
                  <a:pt x="0" y="2319"/>
                </a:lnTo>
                <a:lnTo>
                  <a:pt x="2959" y="1332"/>
                </a:lnTo>
                <a:lnTo>
                  <a:pt x="4028" y="1332"/>
                </a:lnTo>
                <a:cubicBezTo>
                  <a:pt x="4028" y="1332"/>
                  <a:pt x="4546" y="1802"/>
                  <a:pt x="4674" y="1932"/>
                </a:cubicBezTo>
                <a:cubicBezTo>
                  <a:pt x="4801" y="2062"/>
                  <a:pt x="5230" y="2147"/>
                  <a:pt x="5230" y="2147"/>
                </a:cubicBezTo>
                <a:lnTo>
                  <a:pt x="5060" y="1503"/>
                </a:lnTo>
                <a:lnTo>
                  <a:pt x="4759" y="1202"/>
                </a:lnTo>
                <a:lnTo>
                  <a:pt x="4975" y="943"/>
                </a:lnTo>
                <a:lnTo>
                  <a:pt x="3902" y="86"/>
                </a:lnTo>
                <a:lnTo>
                  <a:pt x="3216" y="600"/>
                </a:lnTo>
                <a:lnTo>
                  <a:pt x="2014" y="0"/>
                </a:lnTo>
                <a:close/>
              </a:path>
            </a:pathLst>
          </a:custGeom>
          <a:solidFill>
            <a:srgbClr val="B5442B">
              <a:alpha val="5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1225488" y="3809103"/>
            <a:ext cx="1020215" cy="310038"/>
          </a:xfrm>
          <a:custGeom>
            <a:rect b="b" l="l" r="r" t="t"/>
            <a:pathLst>
              <a:path extrusionOk="0" h="4890" w="11497">
                <a:moveTo>
                  <a:pt x="4460" y="1"/>
                </a:moveTo>
                <a:lnTo>
                  <a:pt x="1802" y="603"/>
                </a:lnTo>
                <a:lnTo>
                  <a:pt x="0" y="514"/>
                </a:lnTo>
                <a:lnTo>
                  <a:pt x="11497" y="4889"/>
                </a:lnTo>
                <a:lnTo>
                  <a:pt x="7549" y="2789"/>
                </a:lnTo>
                <a:lnTo>
                  <a:pt x="7764" y="2402"/>
                </a:lnTo>
                <a:lnTo>
                  <a:pt x="9005" y="2960"/>
                </a:lnTo>
                <a:lnTo>
                  <a:pt x="11409" y="3048"/>
                </a:lnTo>
                <a:lnTo>
                  <a:pt x="9393" y="944"/>
                </a:lnTo>
                <a:lnTo>
                  <a:pt x="7292" y="901"/>
                </a:lnTo>
                <a:lnTo>
                  <a:pt x="6133" y="260"/>
                </a:lnTo>
                <a:lnTo>
                  <a:pt x="4460" y="1"/>
                </a:lnTo>
                <a:close/>
              </a:path>
            </a:pathLst>
          </a:custGeom>
          <a:solidFill>
            <a:srgbClr val="B5442B">
              <a:alpha val="5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2378653" y="3571283"/>
            <a:ext cx="292390" cy="205361"/>
          </a:xfrm>
          <a:custGeom>
            <a:rect b="b" l="l" r="r" t="t"/>
            <a:pathLst>
              <a:path extrusionOk="0" h="3239" w="3295">
                <a:moveTo>
                  <a:pt x="311" y="0"/>
                </a:moveTo>
                <a:lnTo>
                  <a:pt x="0" y="1005"/>
                </a:lnTo>
                <a:lnTo>
                  <a:pt x="560" y="1778"/>
                </a:lnTo>
                <a:lnTo>
                  <a:pt x="301" y="2249"/>
                </a:lnTo>
                <a:lnTo>
                  <a:pt x="903" y="2937"/>
                </a:lnTo>
                <a:lnTo>
                  <a:pt x="1503" y="3238"/>
                </a:lnTo>
                <a:lnTo>
                  <a:pt x="2404" y="3238"/>
                </a:lnTo>
                <a:lnTo>
                  <a:pt x="1676" y="2721"/>
                </a:lnTo>
                <a:lnTo>
                  <a:pt x="1160" y="2249"/>
                </a:lnTo>
                <a:lnTo>
                  <a:pt x="3294" y="2751"/>
                </a:lnTo>
                <a:lnTo>
                  <a:pt x="3294" y="2751"/>
                </a:lnTo>
                <a:lnTo>
                  <a:pt x="311" y="0"/>
                </a:lnTo>
                <a:close/>
              </a:path>
            </a:pathLst>
          </a:custGeom>
          <a:solidFill>
            <a:srgbClr val="B5442B">
              <a:alpha val="5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5381094" y="3689328"/>
            <a:ext cx="3794870" cy="1032320"/>
          </a:xfrm>
          <a:custGeom>
            <a:rect b="b" l="l" r="r" t="t"/>
            <a:pathLst>
              <a:path extrusionOk="0" h="16282" w="59856">
                <a:moveTo>
                  <a:pt x="59856" y="4349"/>
                </a:moveTo>
                <a:lnTo>
                  <a:pt x="59856" y="16281"/>
                </a:lnTo>
                <a:cubicBezTo>
                  <a:pt x="59856" y="16281"/>
                  <a:pt x="1" y="11406"/>
                  <a:pt x="8392" y="9527"/>
                </a:cubicBezTo>
                <a:cubicBezTo>
                  <a:pt x="24681" y="5884"/>
                  <a:pt x="34314" y="118"/>
                  <a:pt x="42138" y="22"/>
                </a:cubicBezTo>
                <a:cubicBezTo>
                  <a:pt x="43677" y="0"/>
                  <a:pt x="45149" y="201"/>
                  <a:pt x="46585" y="680"/>
                </a:cubicBezTo>
                <a:cubicBezTo>
                  <a:pt x="57336" y="4265"/>
                  <a:pt x="59856" y="4349"/>
                  <a:pt x="59856" y="434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"/>
          <p:cNvSpPr/>
          <p:nvPr/>
        </p:nvSpPr>
        <p:spPr>
          <a:xfrm>
            <a:off x="8052690" y="3689581"/>
            <a:ext cx="1123321" cy="463282"/>
          </a:xfrm>
          <a:custGeom>
            <a:rect b="b" l="l" r="r" t="t"/>
            <a:pathLst>
              <a:path extrusionOk="0" h="7307" w="17718">
                <a:moveTo>
                  <a:pt x="17718" y="4345"/>
                </a:moveTo>
                <a:lnTo>
                  <a:pt x="17718" y="7063"/>
                </a:lnTo>
                <a:cubicBezTo>
                  <a:pt x="15952" y="7256"/>
                  <a:pt x="15758" y="7306"/>
                  <a:pt x="12323" y="7043"/>
                </a:cubicBezTo>
                <a:cubicBezTo>
                  <a:pt x="2588" y="6293"/>
                  <a:pt x="405" y="1322"/>
                  <a:pt x="0" y="20"/>
                </a:cubicBezTo>
                <a:cubicBezTo>
                  <a:pt x="1539" y="0"/>
                  <a:pt x="3011" y="201"/>
                  <a:pt x="4447" y="680"/>
                </a:cubicBezTo>
                <a:cubicBezTo>
                  <a:pt x="15198" y="4261"/>
                  <a:pt x="17718" y="4345"/>
                  <a:pt x="17718" y="4345"/>
                </a:cubicBezTo>
                <a:close/>
              </a:path>
            </a:pathLst>
          </a:custGeom>
          <a:gradFill>
            <a:gsLst>
              <a:gs pos="0">
                <a:srgbClr val="F8931E">
                  <a:alpha val="50588"/>
                </a:srgbClr>
              </a:gs>
              <a:gs pos="100000">
                <a:srgbClr val="B5442B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3"/>
          <p:cNvSpPr/>
          <p:nvPr/>
        </p:nvSpPr>
        <p:spPr>
          <a:xfrm>
            <a:off x="73418" y="3381450"/>
            <a:ext cx="400561" cy="395568"/>
          </a:xfrm>
          <a:custGeom>
            <a:rect b="b" l="l" r="r" t="t"/>
            <a:pathLst>
              <a:path extrusionOk="0" h="6239" w="6318">
                <a:moveTo>
                  <a:pt x="4399" y="1"/>
                </a:moveTo>
                <a:cubicBezTo>
                  <a:pt x="3446" y="1"/>
                  <a:pt x="2897" y="1753"/>
                  <a:pt x="2897" y="1753"/>
                </a:cubicBezTo>
                <a:cubicBezTo>
                  <a:pt x="2897" y="1753"/>
                  <a:pt x="2120" y="607"/>
                  <a:pt x="1400" y="567"/>
                </a:cubicBezTo>
                <a:cubicBezTo>
                  <a:pt x="1388" y="566"/>
                  <a:pt x="1376" y="566"/>
                  <a:pt x="1364" y="566"/>
                </a:cubicBezTo>
                <a:cubicBezTo>
                  <a:pt x="658" y="566"/>
                  <a:pt x="0" y="1713"/>
                  <a:pt x="0" y="1713"/>
                </a:cubicBezTo>
                <a:cubicBezTo>
                  <a:pt x="0" y="1713"/>
                  <a:pt x="447" y="1382"/>
                  <a:pt x="837" y="1323"/>
                </a:cubicBezTo>
                <a:lnTo>
                  <a:pt x="837" y="1323"/>
                </a:lnTo>
                <a:lnTo>
                  <a:pt x="718" y="1674"/>
                </a:lnTo>
                <a:cubicBezTo>
                  <a:pt x="718" y="1674"/>
                  <a:pt x="1050" y="1443"/>
                  <a:pt x="1531" y="1443"/>
                </a:cubicBezTo>
                <a:cubicBezTo>
                  <a:pt x="1607" y="1443"/>
                  <a:pt x="1687" y="1448"/>
                  <a:pt x="1769" y="1462"/>
                </a:cubicBezTo>
                <a:lnTo>
                  <a:pt x="1418" y="1695"/>
                </a:lnTo>
                <a:cubicBezTo>
                  <a:pt x="1418" y="1695"/>
                  <a:pt x="1441" y="1692"/>
                  <a:pt x="1482" y="1692"/>
                </a:cubicBezTo>
                <a:cubicBezTo>
                  <a:pt x="1654" y="1692"/>
                  <a:pt x="2145" y="1741"/>
                  <a:pt x="2584" y="2260"/>
                </a:cubicBezTo>
                <a:cubicBezTo>
                  <a:pt x="2584" y="2260"/>
                  <a:pt x="1360" y="2395"/>
                  <a:pt x="951" y="2958"/>
                </a:cubicBezTo>
                <a:cubicBezTo>
                  <a:pt x="542" y="3524"/>
                  <a:pt x="971" y="4260"/>
                  <a:pt x="971" y="4260"/>
                </a:cubicBezTo>
                <a:cubicBezTo>
                  <a:pt x="971" y="4260"/>
                  <a:pt x="1089" y="3618"/>
                  <a:pt x="1244" y="3406"/>
                </a:cubicBezTo>
                <a:lnTo>
                  <a:pt x="1284" y="3911"/>
                </a:lnTo>
                <a:cubicBezTo>
                  <a:pt x="1284" y="3911"/>
                  <a:pt x="1499" y="3327"/>
                  <a:pt x="1850" y="3095"/>
                </a:cubicBezTo>
                <a:lnTo>
                  <a:pt x="1906" y="3524"/>
                </a:lnTo>
                <a:cubicBezTo>
                  <a:pt x="1906" y="3516"/>
                  <a:pt x="2353" y="2601"/>
                  <a:pt x="2799" y="2505"/>
                </a:cubicBezTo>
                <a:cubicBezTo>
                  <a:pt x="2799" y="2505"/>
                  <a:pt x="3130" y="4643"/>
                  <a:pt x="3073" y="6238"/>
                </a:cubicBezTo>
                <a:lnTo>
                  <a:pt x="3830" y="6104"/>
                </a:lnTo>
                <a:cubicBezTo>
                  <a:pt x="3830" y="6104"/>
                  <a:pt x="3364" y="3109"/>
                  <a:pt x="3130" y="2527"/>
                </a:cubicBezTo>
                <a:cubicBezTo>
                  <a:pt x="3130" y="2527"/>
                  <a:pt x="3180" y="2519"/>
                  <a:pt x="3266" y="2519"/>
                </a:cubicBezTo>
                <a:cubicBezTo>
                  <a:pt x="3441" y="2519"/>
                  <a:pt x="3763" y="2553"/>
                  <a:pt x="4102" y="2762"/>
                </a:cubicBezTo>
                <a:lnTo>
                  <a:pt x="3948" y="2471"/>
                </a:lnTo>
                <a:lnTo>
                  <a:pt x="3948" y="2471"/>
                </a:lnTo>
                <a:cubicBezTo>
                  <a:pt x="3948" y="2471"/>
                  <a:pt x="4472" y="2511"/>
                  <a:pt x="4861" y="3113"/>
                </a:cubicBezTo>
                <a:lnTo>
                  <a:pt x="4803" y="2762"/>
                </a:lnTo>
                <a:lnTo>
                  <a:pt x="4803" y="2762"/>
                </a:lnTo>
                <a:cubicBezTo>
                  <a:pt x="4803" y="2762"/>
                  <a:pt x="5366" y="2916"/>
                  <a:pt x="5834" y="3735"/>
                </a:cubicBezTo>
                <a:cubicBezTo>
                  <a:pt x="5834" y="3735"/>
                  <a:pt x="5834" y="2916"/>
                  <a:pt x="5346" y="2334"/>
                </a:cubicBezTo>
                <a:cubicBezTo>
                  <a:pt x="5138" y="2084"/>
                  <a:pt x="4722" y="2006"/>
                  <a:pt x="4304" y="2006"/>
                </a:cubicBezTo>
                <a:cubicBezTo>
                  <a:pt x="3748" y="2006"/>
                  <a:pt x="3188" y="2144"/>
                  <a:pt x="3109" y="2200"/>
                </a:cubicBezTo>
                <a:cubicBezTo>
                  <a:pt x="3109" y="2200"/>
                  <a:pt x="3306" y="1811"/>
                  <a:pt x="3928" y="1598"/>
                </a:cubicBezTo>
                <a:lnTo>
                  <a:pt x="3519" y="1540"/>
                </a:lnTo>
                <a:cubicBezTo>
                  <a:pt x="3519" y="1540"/>
                  <a:pt x="3698" y="1165"/>
                  <a:pt x="4530" y="1165"/>
                </a:cubicBezTo>
                <a:cubicBezTo>
                  <a:pt x="4646" y="1165"/>
                  <a:pt x="4776" y="1172"/>
                  <a:pt x="4919" y="1189"/>
                </a:cubicBezTo>
                <a:lnTo>
                  <a:pt x="4588" y="976"/>
                </a:lnTo>
                <a:cubicBezTo>
                  <a:pt x="4588" y="976"/>
                  <a:pt x="4810" y="909"/>
                  <a:pt x="5117" y="909"/>
                </a:cubicBezTo>
                <a:cubicBezTo>
                  <a:pt x="5472" y="909"/>
                  <a:pt x="5942" y="999"/>
                  <a:pt x="6317" y="1384"/>
                </a:cubicBezTo>
                <a:cubicBezTo>
                  <a:pt x="6317" y="1384"/>
                  <a:pt x="5655" y="276"/>
                  <a:pt x="4588" y="23"/>
                </a:cubicBezTo>
                <a:cubicBezTo>
                  <a:pt x="4523" y="8"/>
                  <a:pt x="4461" y="1"/>
                  <a:pt x="439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3"/>
          <p:cNvSpPr/>
          <p:nvPr/>
        </p:nvSpPr>
        <p:spPr>
          <a:xfrm>
            <a:off x="124" y="3650275"/>
            <a:ext cx="9175879" cy="1493256"/>
          </a:xfrm>
          <a:custGeom>
            <a:rect b="b" l="l" r="r" t="t"/>
            <a:pathLst>
              <a:path extrusionOk="0" h="23552" w="84165">
                <a:moveTo>
                  <a:pt x="84165" y="11655"/>
                </a:moveTo>
                <a:lnTo>
                  <a:pt x="84165" y="23551"/>
                </a:lnTo>
                <a:lnTo>
                  <a:pt x="1" y="23551"/>
                </a:lnTo>
                <a:lnTo>
                  <a:pt x="1" y="3603"/>
                </a:lnTo>
                <a:cubicBezTo>
                  <a:pt x="1" y="3603"/>
                  <a:pt x="3742" y="1370"/>
                  <a:pt x="6336" y="90"/>
                </a:cubicBezTo>
                <a:cubicBezTo>
                  <a:pt x="6514" y="0"/>
                  <a:pt x="6749" y="50"/>
                  <a:pt x="6982" y="62"/>
                </a:cubicBezTo>
                <a:cubicBezTo>
                  <a:pt x="11586" y="341"/>
                  <a:pt x="22507" y="9455"/>
                  <a:pt x="48609" y="12203"/>
                </a:cubicBezTo>
                <a:cubicBezTo>
                  <a:pt x="60248" y="13427"/>
                  <a:pt x="68820" y="13368"/>
                  <a:pt x="74834" y="12897"/>
                </a:cubicBezTo>
                <a:cubicBezTo>
                  <a:pt x="82983" y="12255"/>
                  <a:pt x="84165" y="11655"/>
                  <a:pt x="84165" y="11655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"/>
          <p:cNvSpPr/>
          <p:nvPr/>
        </p:nvSpPr>
        <p:spPr>
          <a:xfrm>
            <a:off x="629841" y="3654206"/>
            <a:ext cx="7528767" cy="1204267"/>
          </a:xfrm>
          <a:custGeom>
            <a:rect b="b" l="l" r="r" t="t"/>
            <a:pathLst>
              <a:path extrusionOk="0" h="18994" w="69057">
                <a:moveTo>
                  <a:pt x="69056" y="12833"/>
                </a:moveTo>
                <a:cubicBezTo>
                  <a:pt x="63730" y="13908"/>
                  <a:pt x="36420" y="18994"/>
                  <a:pt x="18367" y="13922"/>
                </a:cubicBezTo>
                <a:cubicBezTo>
                  <a:pt x="0" y="8763"/>
                  <a:pt x="915" y="1242"/>
                  <a:pt x="1204" y="0"/>
                </a:cubicBezTo>
                <a:cubicBezTo>
                  <a:pt x="5808" y="279"/>
                  <a:pt x="16728" y="9391"/>
                  <a:pt x="42831" y="12139"/>
                </a:cubicBezTo>
                <a:cubicBezTo>
                  <a:pt x="54468" y="13361"/>
                  <a:pt x="63042" y="13302"/>
                  <a:pt x="69056" y="12833"/>
                </a:cubicBezTo>
                <a:close/>
              </a:path>
            </a:pathLst>
          </a:custGeom>
          <a:gradFill>
            <a:gsLst>
              <a:gs pos="0">
                <a:srgbClr val="F8931E">
                  <a:alpha val="50588"/>
                </a:srgbClr>
              </a:gs>
              <a:gs pos="100000">
                <a:srgbClr val="B5442B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1838303" y="3994250"/>
            <a:ext cx="848301" cy="633080"/>
          </a:xfrm>
          <a:custGeom>
            <a:rect b="b" l="l" r="r" t="t"/>
            <a:pathLst>
              <a:path extrusionOk="0" h="7804" w="10458">
                <a:moveTo>
                  <a:pt x="8475" y="0"/>
                </a:moveTo>
                <a:cubicBezTo>
                  <a:pt x="8446" y="0"/>
                  <a:pt x="8423" y="9"/>
                  <a:pt x="8412" y="33"/>
                </a:cubicBezTo>
                <a:cubicBezTo>
                  <a:pt x="8359" y="137"/>
                  <a:pt x="8566" y="205"/>
                  <a:pt x="8464" y="448"/>
                </a:cubicBezTo>
                <a:cubicBezTo>
                  <a:pt x="8359" y="691"/>
                  <a:pt x="7942" y="952"/>
                  <a:pt x="7854" y="1561"/>
                </a:cubicBezTo>
                <a:cubicBezTo>
                  <a:pt x="7787" y="2031"/>
                  <a:pt x="7268" y="2293"/>
                  <a:pt x="6803" y="2293"/>
                </a:cubicBezTo>
                <a:cubicBezTo>
                  <a:pt x="6664" y="2293"/>
                  <a:pt x="6529" y="2270"/>
                  <a:pt x="6414" y="2221"/>
                </a:cubicBezTo>
                <a:cubicBezTo>
                  <a:pt x="5908" y="2013"/>
                  <a:pt x="5822" y="1579"/>
                  <a:pt x="5493" y="1579"/>
                </a:cubicBezTo>
                <a:cubicBezTo>
                  <a:pt x="5178" y="1579"/>
                  <a:pt x="4738" y="669"/>
                  <a:pt x="4115" y="669"/>
                </a:cubicBezTo>
                <a:cubicBezTo>
                  <a:pt x="4082" y="669"/>
                  <a:pt x="4050" y="672"/>
                  <a:pt x="4016" y="677"/>
                </a:cubicBezTo>
                <a:cubicBezTo>
                  <a:pt x="3338" y="783"/>
                  <a:pt x="3356" y="1250"/>
                  <a:pt x="2955" y="1529"/>
                </a:cubicBezTo>
                <a:cubicBezTo>
                  <a:pt x="2556" y="1808"/>
                  <a:pt x="2261" y="2017"/>
                  <a:pt x="2261" y="2017"/>
                </a:cubicBezTo>
                <a:cubicBezTo>
                  <a:pt x="2258" y="2015"/>
                  <a:pt x="2255" y="2014"/>
                  <a:pt x="2251" y="2014"/>
                </a:cubicBezTo>
                <a:cubicBezTo>
                  <a:pt x="2187" y="2014"/>
                  <a:pt x="1963" y="2234"/>
                  <a:pt x="1872" y="2400"/>
                </a:cubicBezTo>
                <a:cubicBezTo>
                  <a:pt x="1709" y="2444"/>
                  <a:pt x="1328" y="2591"/>
                  <a:pt x="1166" y="2954"/>
                </a:cubicBezTo>
                <a:cubicBezTo>
                  <a:pt x="966" y="3403"/>
                  <a:pt x="368" y="3597"/>
                  <a:pt x="164" y="3597"/>
                </a:cubicBezTo>
                <a:cubicBezTo>
                  <a:pt x="154" y="3597"/>
                  <a:pt x="146" y="3596"/>
                  <a:pt x="139" y="3596"/>
                </a:cubicBezTo>
                <a:cubicBezTo>
                  <a:pt x="136" y="3595"/>
                  <a:pt x="133" y="3595"/>
                  <a:pt x="131" y="3595"/>
                </a:cubicBezTo>
                <a:cubicBezTo>
                  <a:pt x="0" y="3595"/>
                  <a:pt x="134" y="3963"/>
                  <a:pt x="444" y="3963"/>
                </a:cubicBezTo>
                <a:cubicBezTo>
                  <a:pt x="509" y="3963"/>
                  <a:pt x="581" y="3947"/>
                  <a:pt x="660" y="3909"/>
                </a:cubicBezTo>
                <a:cubicBezTo>
                  <a:pt x="869" y="3808"/>
                  <a:pt x="1100" y="3698"/>
                  <a:pt x="1290" y="3606"/>
                </a:cubicBezTo>
                <a:cubicBezTo>
                  <a:pt x="1338" y="3744"/>
                  <a:pt x="1449" y="3868"/>
                  <a:pt x="1627" y="3963"/>
                </a:cubicBezTo>
                <a:cubicBezTo>
                  <a:pt x="1627" y="4099"/>
                  <a:pt x="1589" y="4274"/>
                  <a:pt x="1451" y="4466"/>
                </a:cubicBezTo>
                <a:cubicBezTo>
                  <a:pt x="1130" y="4920"/>
                  <a:pt x="1188" y="5313"/>
                  <a:pt x="1318" y="5740"/>
                </a:cubicBezTo>
                <a:cubicBezTo>
                  <a:pt x="1451" y="6163"/>
                  <a:pt x="1420" y="6912"/>
                  <a:pt x="1479" y="7072"/>
                </a:cubicBezTo>
                <a:cubicBezTo>
                  <a:pt x="1537" y="7233"/>
                  <a:pt x="1597" y="7423"/>
                  <a:pt x="1581" y="7467"/>
                </a:cubicBezTo>
                <a:cubicBezTo>
                  <a:pt x="1567" y="7513"/>
                  <a:pt x="1611" y="7674"/>
                  <a:pt x="1727" y="7688"/>
                </a:cubicBezTo>
                <a:cubicBezTo>
                  <a:pt x="1844" y="7704"/>
                  <a:pt x="2239" y="7704"/>
                  <a:pt x="2239" y="7704"/>
                </a:cubicBezTo>
                <a:cubicBezTo>
                  <a:pt x="2239" y="7704"/>
                  <a:pt x="2295" y="7483"/>
                  <a:pt x="2105" y="7383"/>
                </a:cubicBezTo>
                <a:cubicBezTo>
                  <a:pt x="1914" y="7279"/>
                  <a:pt x="1914" y="7265"/>
                  <a:pt x="1900" y="7088"/>
                </a:cubicBezTo>
                <a:cubicBezTo>
                  <a:pt x="1884" y="6914"/>
                  <a:pt x="1667" y="6035"/>
                  <a:pt x="1693" y="5874"/>
                </a:cubicBezTo>
                <a:cubicBezTo>
                  <a:pt x="1723" y="5714"/>
                  <a:pt x="1854" y="5628"/>
                  <a:pt x="2103" y="5230"/>
                </a:cubicBezTo>
                <a:lnTo>
                  <a:pt x="2103" y="5230"/>
                </a:lnTo>
                <a:cubicBezTo>
                  <a:pt x="2103" y="5231"/>
                  <a:pt x="2014" y="5714"/>
                  <a:pt x="1942" y="5860"/>
                </a:cubicBezTo>
                <a:cubicBezTo>
                  <a:pt x="1870" y="6005"/>
                  <a:pt x="2030" y="6284"/>
                  <a:pt x="2163" y="6562"/>
                </a:cubicBezTo>
                <a:cubicBezTo>
                  <a:pt x="2295" y="6841"/>
                  <a:pt x="2586" y="7265"/>
                  <a:pt x="2586" y="7439"/>
                </a:cubicBezTo>
                <a:cubicBezTo>
                  <a:pt x="2586" y="7616"/>
                  <a:pt x="2821" y="7688"/>
                  <a:pt x="2821" y="7688"/>
                </a:cubicBezTo>
                <a:cubicBezTo>
                  <a:pt x="2821" y="7688"/>
                  <a:pt x="3156" y="7704"/>
                  <a:pt x="3244" y="7718"/>
                </a:cubicBezTo>
                <a:cubicBezTo>
                  <a:pt x="3260" y="7721"/>
                  <a:pt x="3280" y="7722"/>
                  <a:pt x="3301" y="7722"/>
                </a:cubicBezTo>
                <a:cubicBezTo>
                  <a:pt x="3397" y="7722"/>
                  <a:pt x="3524" y="7693"/>
                  <a:pt x="3465" y="7646"/>
                </a:cubicBezTo>
                <a:cubicBezTo>
                  <a:pt x="3392" y="7588"/>
                  <a:pt x="3376" y="7425"/>
                  <a:pt x="3202" y="7337"/>
                </a:cubicBezTo>
                <a:cubicBezTo>
                  <a:pt x="3025" y="7249"/>
                  <a:pt x="2907" y="7116"/>
                  <a:pt x="2907" y="7058"/>
                </a:cubicBezTo>
                <a:cubicBezTo>
                  <a:pt x="2907" y="7002"/>
                  <a:pt x="2440" y="6035"/>
                  <a:pt x="2440" y="5919"/>
                </a:cubicBezTo>
                <a:cubicBezTo>
                  <a:pt x="2440" y="5800"/>
                  <a:pt x="2746" y="5377"/>
                  <a:pt x="2995" y="5170"/>
                </a:cubicBezTo>
                <a:cubicBezTo>
                  <a:pt x="3232" y="4978"/>
                  <a:pt x="3623" y="4520"/>
                  <a:pt x="3703" y="4248"/>
                </a:cubicBezTo>
                <a:cubicBezTo>
                  <a:pt x="4097" y="4266"/>
                  <a:pt x="4486" y="4276"/>
                  <a:pt x="4809" y="4276"/>
                </a:cubicBezTo>
                <a:cubicBezTo>
                  <a:pt x="4791" y="4496"/>
                  <a:pt x="4773" y="4791"/>
                  <a:pt x="4781" y="5038"/>
                </a:cubicBezTo>
                <a:cubicBezTo>
                  <a:pt x="4797" y="5491"/>
                  <a:pt x="4446" y="6193"/>
                  <a:pt x="4518" y="6633"/>
                </a:cubicBezTo>
                <a:cubicBezTo>
                  <a:pt x="4590" y="7070"/>
                  <a:pt x="4502" y="7335"/>
                  <a:pt x="4678" y="7451"/>
                </a:cubicBezTo>
                <a:cubicBezTo>
                  <a:pt x="4780" y="7520"/>
                  <a:pt x="4903" y="7549"/>
                  <a:pt x="4993" y="7549"/>
                </a:cubicBezTo>
                <a:cubicBezTo>
                  <a:pt x="5057" y="7549"/>
                  <a:pt x="5105" y="7534"/>
                  <a:pt x="5118" y="7509"/>
                </a:cubicBezTo>
                <a:cubicBezTo>
                  <a:pt x="5148" y="7451"/>
                  <a:pt x="4983" y="6938"/>
                  <a:pt x="4983" y="6691"/>
                </a:cubicBezTo>
                <a:cubicBezTo>
                  <a:pt x="4983" y="6442"/>
                  <a:pt x="4881" y="6105"/>
                  <a:pt x="5057" y="5638"/>
                </a:cubicBezTo>
                <a:cubicBezTo>
                  <a:pt x="5232" y="5168"/>
                  <a:pt x="5278" y="4627"/>
                  <a:pt x="5278" y="4450"/>
                </a:cubicBezTo>
                <a:cubicBezTo>
                  <a:pt x="5278" y="4400"/>
                  <a:pt x="5270" y="4330"/>
                  <a:pt x="5258" y="4256"/>
                </a:cubicBezTo>
                <a:cubicBezTo>
                  <a:pt x="5280" y="4252"/>
                  <a:pt x="5300" y="4250"/>
                  <a:pt x="5322" y="4248"/>
                </a:cubicBezTo>
                <a:cubicBezTo>
                  <a:pt x="5491" y="4550"/>
                  <a:pt x="5754" y="4944"/>
                  <a:pt x="6127" y="5241"/>
                </a:cubicBezTo>
                <a:cubicBezTo>
                  <a:pt x="6829" y="5796"/>
                  <a:pt x="6638" y="6573"/>
                  <a:pt x="6596" y="6675"/>
                </a:cubicBezTo>
                <a:cubicBezTo>
                  <a:pt x="6552" y="6777"/>
                  <a:pt x="6436" y="7479"/>
                  <a:pt x="6524" y="7582"/>
                </a:cubicBezTo>
                <a:cubicBezTo>
                  <a:pt x="6612" y="7686"/>
                  <a:pt x="6668" y="7788"/>
                  <a:pt x="6947" y="7802"/>
                </a:cubicBezTo>
                <a:cubicBezTo>
                  <a:pt x="6957" y="7803"/>
                  <a:pt x="6966" y="7803"/>
                  <a:pt x="6975" y="7803"/>
                </a:cubicBezTo>
                <a:cubicBezTo>
                  <a:pt x="7219" y="7803"/>
                  <a:pt x="7121" y="7589"/>
                  <a:pt x="7035" y="7349"/>
                </a:cubicBezTo>
                <a:cubicBezTo>
                  <a:pt x="6947" y="7100"/>
                  <a:pt x="7019" y="5652"/>
                  <a:pt x="6963" y="5491"/>
                </a:cubicBezTo>
                <a:cubicBezTo>
                  <a:pt x="6905" y="5331"/>
                  <a:pt x="6406" y="5008"/>
                  <a:pt x="6291" y="4759"/>
                </a:cubicBezTo>
                <a:cubicBezTo>
                  <a:pt x="6227" y="4623"/>
                  <a:pt x="6161" y="4358"/>
                  <a:pt x="6060" y="4109"/>
                </a:cubicBezTo>
                <a:cubicBezTo>
                  <a:pt x="6446" y="4005"/>
                  <a:pt x="6726" y="3878"/>
                  <a:pt x="6809" y="3824"/>
                </a:cubicBezTo>
                <a:cubicBezTo>
                  <a:pt x="6965" y="3718"/>
                  <a:pt x="8079" y="3563"/>
                  <a:pt x="8410" y="3112"/>
                </a:cubicBezTo>
                <a:cubicBezTo>
                  <a:pt x="8741" y="2661"/>
                  <a:pt x="8775" y="1790"/>
                  <a:pt x="8861" y="1511"/>
                </a:cubicBezTo>
                <a:cubicBezTo>
                  <a:pt x="8949" y="1232"/>
                  <a:pt x="9244" y="1026"/>
                  <a:pt x="9364" y="1026"/>
                </a:cubicBezTo>
                <a:cubicBezTo>
                  <a:pt x="9487" y="1026"/>
                  <a:pt x="9607" y="1026"/>
                  <a:pt x="9782" y="1008"/>
                </a:cubicBezTo>
                <a:cubicBezTo>
                  <a:pt x="9797" y="1006"/>
                  <a:pt x="9812" y="1005"/>
                  <a:pt x="9827" y="1005"/>
                </a:cubicBezTo>
                <a:cubicBezTo>
                  <a:pt x="9971" y="1005"/>
                  <a:pt x="10057" y="1081"/>
                  <a:pt x="10197" y="1112"/>
                </a:cubicBezTo>
                <a:cubicBezTo>
                  <a:pt x="10221" y="1118"/>
                  <a:pt x="10243" y="1120"/>
                  <a:pt x="10265" y="1120"/>
                </a:cubicBezTo>
                <a:cubicBezTo>
                  <a:pt x="10383" y="1120"/>
                  <a:pt x="10458" y="1039"/>
                  <a:pt x="10458" y="922"/>
                </a:cubicBezTo>
                <a:cubicBezTo>
                  <a:pt x="10458" y="785"/>
                  <a:pt x="10414" y="779"/>
                  <a:pt x="10359" y="659"/>
                </a:cubicBezTo>
                <a:cubicBezTo>
                  <a:pt x="10312" y="547"/>
                  <a:pt x="10148" y="377"/>
                  <a:pt x="9880" y="377"/>
                </a:cubicBezTo>
                <a:cubicBezTo>
                  <a:pt x="9856" y="377"/>
                  <a:pt x="9830" y="379"/>
                  <a:pt x="9804" y="382"/>
                </a:cubicBezTo>
                <a:cubicBezTo>
                  <a:pt x="9778" y="385"/>
                  <a:pt x="9754" y="386"/>
                  <a:pt x="9732" y="386"/>
                </a:cubicBezTo>
                <a:cubicBezTo>
                  <a:pt x="9478" y="386"/>
                  <a:pt x="9402" y="223"/>
                  <a:pt x="9194" y="191"/>
                </a:cubicBezTo>
                <a:cubicBezTo>
                  <a:pt x="8969" y="155"/>
                  <a:pt x="8827" y="103"/>
                  <a:pt x="8777" y="103"/>
                </a:cubicBezTo>
                <a:cubicBezTo>
                  <a:pt x="8738" y="103"/>
                  <a:pt x="8573" y="0"/>
                  <a:pt x="84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3"/>
          <p:cNvSpPr/>
          <p:nvPr/>
        </p:nvSpPr>
        <p:spPr>
          <a:xfrm>
            <a:off x="3479072" y="3826972"/>
            <a:ext cx="492998" cy="796716"/>
          </a:xfrm>
          <a:custGeom>
            <a:rect b="b" l="l" r="r" t="t"/>
            <a:pathLst>
              <a:path extrusionOk="0" h="12566" w="7776">
                <a:moveTo>
                  <a:pt x="2347" y="4334"/>
                </a:moveTo>
                <a:cubicBezTo>
                  <a:pt x="2347" y="4334"/>
                  <a:pt x="2347" y="4335"/>
                  <a:pt x="2347" y="4335"/>
                </a:cubicBezTo>
                <a:lnTo>
                  <a:pt x="2347" y="4334"/>
                </a:lnTo>
                <a:close/>
                <a:moveTo>
                  <a:pt x="5416" y="0"/>
                </a:moveTo>
                <a:cubicBezTo>
                  <a:pt x="4240" y="0"/>
                  <a:pt x="3565" y="2156"/>
                  <a:pt x="3565" y="2156"/>
                </a:cubicBezTo>
                <a:cubicBezTo>
                  <a:pt x="3565" y="2156"/>
                  <a:pt x="2608" y="744"/>
                  <a:pt x="1721" y="696"/>
                </a:cubicBezTo>
                <a:cubicBezTo>
                  <a:pt x="1708" y="695"/>
                  <a:pt x="1694" y="695"/>
                  <a:pt x="1680" y="695"/>
                </a:cubicBezTo>
                <a:cubicBezTo>
                  <a:pt x="811" y="695"/>
                  <a:pt x="0" y="2108"/>
                  <a:pt x="0" y="2108"/>
                </a:cubicBezTo>
                <a:cubicBezTo>
                  <a:pt x="0" y="2108"/>
                  <a:pt x="548" y="1703"/>
                  <a:pt x="1027" y="1628"/>
                </a:cubicBezTo>
                <a:lnTo>
                  <a:pt x="1027" y="1628"/>
                </a:lnTo>
                <a:lnTo>
                  <a:pt x="885" y="2060"/>
                </a:lnTo>
                <a:cubicBezTo>
                  <a:pt x="885" y="2060"/>
                  <a:pt x="1295" y="1774"/>
                  <a:pt x="1886" y="1774"/>
                </a:cubicBezTo>
                <a:cubicBezTo>
                  <a:pt x="1979" y="1774"/>
                  <a:pt x="2076" y="1781"/>
                  <a:pt x="2177" y="1797"/>
                </a:cubicBezTo>
                <a:lnTo>
                  <a:pt x="1745" y="2086"/>
                </a:lnTo>
                <a:cubicBezTo>
                  <a:pt x="1745" y="2086"/>
                  <a:pt x="1775" y="2082"/>
                  <a:pt x="1827" y="2082"/>
                </a:cubicBezTo>
                <a:cubicBezTo>
                  <a:pt x="2041" y="2082"/>
                  <a:pt x="2641" y="2144"/>
                  <a:pt x="3182" y="2780"/>
                </a:cubicBezTo>
                <a:cubicBezTo>
                  <a:pt x="3182" y="2780"/>
                  <a:pt x="1675" y="2948"/>
                  <a:pt x="1170" y="3643"/>
                </a:cubicBezTo>
                <a:cubicBezTo>
                  <a:pt x="668" y="4337"/>
                  <a:pt x="1196" y="5245"/>
                  <a:pt x="1196" y="5245"/>
                </a:cubicBezTo>
                <a:cubicBezTo>
                  <a:pt x="1196" y="5245"/>
                  <a:pt x="1338" y="4455"/>
                  <a:pt x="1531" y="4192"/>
                </a:cubicBezTo>
                <a:lnTo>
                  <a:pt x="1579" y="4814"/>
                </a:lnTo>
                <a:cubicBezTo>
                  <a:pt x="1579" y="4814"/>
                  <a:pt x="1842" y="4096"/>
                  <a:pt x="2273" y="3809"/>
                </a:cubicBezTo>
                <a:lnTo>
                  <a:pt x="2347" y="4334"/>
                </a:lnTo>
                <a:lnTo>
                  <a:pt x="2347" y="4334"/>
                </a:lnTo>
                <a:cubicBezTo>
                  <a:pt x="2352" y="4309"/>
                  <a:pt x="2895" y="3210"/>
                  <a:pt x="3441" y="3091"/>
                </a:cubicBezTo>
                <a:cubicBezTo>
                  <a:pt x="3441" y="3091"/>
                  <a:pt x="3926" y="10602"/>
                  <a:pt x="3856" y="12565"/>
                </a:cubicBezTo>
                <a:lnTo>
                  <a:pt x="4935" y="12415"/>
                </a:lnTo>
                <a:cubicBezTo>
                  <a:pt x="4935" y="12415"/>
                  <a:pt x="4135" y="3833"/>
                  <a:pt x="3848" y="3117"/>
                </a:cubicBezTo>
                <a:cubicBezTo>
                  <a:pt x="3848" y="3117"/>
                  <a:pt x="3912" y="3106"/>
                  <a:pt x="4021" y="3106"/>
                </a:cubicBezTo>
                <a:cubicBezTo>
                  <a:pt x="4238" y="3106"/>
                  <a:pt x="4632" y="3149"/>
                  <a:pt x="5045" y="3404"/>
                </a:cubicBezTo>
                <a:lnTo>
                  <a:pt x="4855" y="3045"/>
                </a:lnTo>
                <a:lnTo>
                  <a:pt x="4855" y="3045"/>
                </a:lnTo>
                <a:cubicBezTo>
                  <a:pt x="4855" y="3045"/>
                  <a:pt x="5501" y="3093"/>
                  <a:pt x="5980" y="3835"/>
                </a:cubicBezTo>
                <a:lnTo>
                  <a:pt x="5908" y="3404"/>
                </a:lnTo>
                <a:lnTo>
                  <a:pt x="5908" y="3404"/>
                </a:lnTo>
                <a:cubicBezTo>
                  <a:pt x="5908" y="3404"/>
                  <a:pt x="6602" y="3594"/>
                  <a:pt x="7176" y="4599"/>
                </a:cubicBezTo>
                <a:cubicBezTo>
                  <a:pt x="7176" y="4599"/>
                  <a:pt x="7176" y="3594"/>
                  <a:pt x="6576" y="2878"/>
                </a:cubicBezTo>
                <a:cubicBezTo>
                  <a:pt x="6319" y="2569"/>
                  <a:pt x="5804" y="2473"/>
                  <a:pt x="5288" y="2473"/>
                </a:cubicBezTo>
                <a:cubicBezTo>
                  <a:pt x="4605" y="2473"/>
                  <a:pt x="3920" y="2641"/>
                  <a:pt x="3826" y="2710"/>
                </a:cubicBezTo>
                <a:cubicBezTo>
                  <a:pt x="3826" y="2710"/>
                  <a:pt x="4064" y="2230"/>
                  <a:pt x="4831" y="1967"/>
                </a:cubicBezTo>
                <a:lnTo>
                  <a:pt x="4329" y="1895"/>
                </a:lnTo>
                <a:cubicBezTo>
                  <a:pt x="4329" y="1895"/>
                  <a:pt x="4551" y="1434"/>
                  <a:pt x="5573" y="1434"/>
                </a:cubicBezTo>
                <a:cubicBezTo>
                  <a:pt x="5716" y="1434"/>
                  <a:pt x="5876" y="1443"/>
                  <a:pt x="6052" y="1464"/>
                </a:cubicBezTo>
                <a:lnTo>
                  <a:pt x="5647" y="1201"/>
                </a:lnTo>
                <a:cubicBezTo>
                  <a:pt x="5647" y="1201"/>
                  <a:pt x="5921" y="1118"/>
                  <a:pt x="6301" y="1118"/>
                </a:cubicBezTo>
                <a:cubicBezTo>
                  <a:pt x="6738" y="1118"/>
                  <a:pt x="7315" y="1228"/>
                  <a:pt x="7776" y="1703"/>
                </a:cubicBezTo>
                <a:cubicBezTo>
                  <a:pt x="7776" y="1703"/>
                  <a:pt x="6963" y="339"/>
                  <a:pt x="5647" y="28"/>
                </a:cubicBezTo>
                <a:cubicBezTo>
                  <a:pt x="5568" y="9"/>
                  <a:pt x="5491" y="0"/>
                  <a:pt x="541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3"/>
          <p:cNvSpPr/>
          <p:nvPr/>
        </p:nvSpPr>
        <p:spPr>
          <a:xfrm>
            <a:off x="3752014" y="4405892"/>
            <a:ext cx="217652" cy="208848"/>
          </a:xfrm>
          <a:custGeom>
            <a:rect b="b" l="l" r="r" t="t"/>
            <a:pathLst>
              <a:path extrusionOk="0" h="3294" w="3433">
                <a:moveTo>
                  <a:pt x="1266" y="0"/>
                </a:moveTo>
                <a:lnTo>
                  <a:pt x="1182" y="1715"/>
                </a:lnTo>
                <a:cubicBezTo>
                  <a:pt x="1051" y="943"/>
                  <a:pt x="452" y="600"/>
                  <a:pt x="451" y="600"/>
                </a:cubicBezTo>
                <a:lnTo>
                  <a:pt x="451" y="600"/>
                </a:lnTo>
                <a:cubicBezTo>
                  <a:pt x="945" y="1266"/>
                  <a:pt x="987" y="2253"/>
                  <a:pt x="987" y="2253"/>
                </a:cubicBezTo>
                <a:cubicBezTo>
                  <a:pt x="666" y="1437"/>
                  <a:pt x="131" y="1244"/>
                  <a:pt x="131" y="1244"/>
                </a:cubicBezTo>
                <a:lnTo>
                  <a:pt x="131" y="1244"/>
                </a:lnTo>
                <a:cubicBezTo>
                  <a:pt x="279" y="1503"/>
                  <a:pt x="750" y="2788"/>
                  <a:pt x="750" y="2788"/>
                </a:cubicBezTo>
                <a:cubicBezTo>
                  <a:pt x="750" y="2788"/>
                  <a:pt x="778" y="2846"/>
                  <a:pt x="778" y="2846"/>
                </a:cubicBezTo>
                <a:cubicBezTo>
                  <a:pt x="777" y="2846"/>
                  <a:pt x="761" y="2814"/>
                  <a:pt x="706" y="2704"/>
                </a:cubicBezTo>
                <a:cubicBezTo>
                  <a:pt x="580" y="2445"/>
                  <a:pt x="0" y="2317"/>
                  <a:pt x="0" y="2317"/>
                </a:cubicBezTo>
                <a:lnTo>
                  <a:pt x="0" y="2317"/>
                </a:lnTo>
                <a:cubicBezTo>
                  <a:pt x="385" y="2554"/>
                  <a:pt x="632" y="3294"/>
                  <a:pt x="632" y="3294"/>
                </a:cubicBezTo>
                <a:lnTo>
                  <a:pt x="1974" y="3154"/>
                </a:lnTo>
                <a:cubicBezTo>
                  <a:pt x="2255" y="2809"/>
                  <a:pt x="3432" y="2379"/>
                  <a:pt x="3432" y="2379"/>
                </a:cubicBezTo>
                <a:cubicBezTo>
                  <a:pt x="3338" y="2366"/>
                  <a:pt x="3241" y="2361"/>
                  <a:pt x="3144" y="2361"/>
                </a:cubicBezTo>
                <a:cubicBezTo>
                  <a:pt x="2605" y="2361"/>
                  <a:pt x="2080" y="2530"/>
                  <a:pt x="2080" y="2530"/>
                </a:cubicBezTo>
                <a:cubicBezTo>
                  <a:pt x="2187" y="2145"/>
                  <a:pt x="3410" y="1481"/>
                  <a:pt x="3410" y="1481"/>
                </a:cubicBezTo>
                <a:lnTo>
                  <a:pt x="3410" y="1481"/>
                </a:lnTo>
                <a:cubicBezTo>
                  <a:pt x="2379" y="1607"/>
                  <a:pt x="1824" y="2145"/>
                  <a:pt x="1824" y="2145"/>
                </a:cubicBezTo>
                <a:cubicBezTo>
                  <a:pt x="2147" y="1436"/>
                  <a:pt x="3089" y="363"/>
                  <a:pt x="3089" y="363"/>
                </a:cubicBezTo>
                <a:lnTo>
                  <a:pt x="3089" y="363"/>
                </a:lnTo>
                <a:cubicBezTo>
                  <a:pt x="2468" y="492"/>
                  <a:pt x="1503" y="1802"/>
                  <a:pt x="1503" y="1802"/>
                </a:cubicBezTo>
                <a:cubicBezTo>
                  <a:pt x="1695" y="901"/>
                  <a:pt x="1266" y="0"/>
                  <a:pt x="1266" y="0"/>
                </a:cubicBezTo>
                <a:close/>
              </a:path>
            </a:pathLst>
          </a:custGeom>
          <a:solidFill>
            <a:srgbClr val="CF69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3"/>
          <p:cNvSpPr/>
          <p:nvPr/>
        </p:nvSpPr>
        <p:spPr>
          <a:xfrm>
            <a:off x="4789192" y="3936974"/>
            <a:ext cx="353518" cy="533215"/>
          </a:xfrm>
          <a:custGeom>
            <a:rect b="b" l="l" r="r" t="t"/>
            <a:pathLst>
              <a:path extrusionOk="0" h="8410" w="5576">
                <a:moveTo>
                  <a:pt x="3033" y="1"/>
                </a:moveTo>
                <a:cubicBezTo>
                  <a:pt x="2567" y="1"/>
                  <a:pt x="2229" y="5450"/>
                  <a:pt x="2229" y="5450"/>
                </a:cubicBezTo>
                <a:cubicBezTo>
                  <a:pt x="2229" y="5450"/>
                  <a:pt x="2121" y="5462"/>
                  <a:pt x="1967" y="5462"/>
                </a:cubicBezTo>
                <a:cubicBezTo>
                  <a:pt x="1605" y="5462"/>
                  <a:pt x="990" y="5399"/>
                  <a:pt x="901" y="4979"/>
                </a:cubicBezTo>
                <a:cubicBezTo>
                  <a:pt x="773" y="4379"/>
                  <a:pt x="773" y="3735"/>
                  <a:pt x="600" y="3520"/>
                </a:cubicBezTo>
                <a:cubicBezTo>
                  <a:pt x="551" y="3456"/>
                  <a:pt x="500" y="3434"/>
                  <a:pt x="455" y="3434"/>
                </a:cubicBezTo>
                <a:cubicBezTo>
                  <a:pt x="345" y="3434"/>
                  <a:pt x="259" y="3563"/>
                  <a:pt x="259" y="3563"/>
                </a:cubicBezTo>
                <a:cubicBezTo>
                  <a:pt x="259" y="3563"/>
                  <a:pt x="0" y="4935"/>
                  <a:pt x="386" y="5536"/>
                </a:cubicBezTo>
                <a:cubicBezTo>
                  <a:pt x="773" y="6134"/>
                  <a:pt x="1974" y="6008"/>
                  <a:pt x="2101" y="6134"/>
                </a:cubicBezTo>
                <a:cubicBezTo>
                  <a:pt x="2229" y="6263"/>
                  <a:pt x="2187" y="8409"/>
                  <a:pt x="2187" y="8409"/>
                </a:cubicBezTo>
                <a:lnTo>
                  <a:pt x="3218" y="8409"/>
                </a:lnTo>
                <a:lnTo>
                  <a:pt x="3345" y="4764"/>
                </a:lnTo>
                <a:cubicBezTo>
                  <a:pt x="3345" y="4764"/>
                  <a:pt x="4287" y="4636"/>
                  <a:pt x="4675" y="4249"/>
                </a:cubicBezTo>
                <a:cubicBezTo>
                  <a:pt x="5060" y="3863"/>
                  <a:pt x="5575" y="1976"/>
                  <a:pt x="5188" y="1889"/>
                </a:cubicBezTo>
                <a:cubicBezTo>
                  <a:pt x="5180" y="1888"/>
                  <a:pt x="5171" y="1887"/>
                  <a:pt x="5162" y="1887"/>
                </a:cubicBezTo>
                <a:cubicBezTo>
                  <a:pt x="4790" y="1887"/>
                  <a:pt x="4495" y="3650"/>
                  <a:pt x="4203" y="3777"/>
                </a:cubicBezTo>
                <a:cubicBezTo>
                  <a:pt x="4027" y="3855"/>
                  <a:pt x="3686" y="3871"/>
                  <a:pt x="3435" y="3871"/>
                </a:cubicBezTo>
                <a:cubicBezTo>
                  <a:pt x="3261" y="3871"/>
                  <a:pt x="3130" y="3863"/>
                  <a:pt x="3130" y="3863"/>
                </a:cubicBezTo>
                <a:cubicBezTo>
                  <a:pt x="3130" y="3863"/>
                  <a:pt x="3515" y="90"/>
                  <a:pt x="3044" y="2"/>
                </a:cubicBezTo>
                <a:cubicBezTo>
                  <a:pt x="3040" y="1"/>
                  <a:pt x="3036" y="1"/>
                  <a:pt x="303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" name="Google Shape;35;p3"/>
          <p:cNvPicPr preferRelativeResize="0"/>
          <p:nvPr/>
        </p:nvPicPr>
        <p:blipFill rotWithShape="1">
          <a:blip r:embed="rId2">
            <a:alphaModFix/>
          </a:blip>
          <a:srcRect b="24320" l="0" r="32993" t="0"/>
          <a:stretch/>
        </p:blipFill>
        <p:spPr>
          <a:xfrm>
            <a:off x="125" y="50"/>
            <a:ext cx="6121373" cy="389252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3"/>
          <p:cNvSpPr txBox="1"/>
          <p:nvPr>
            <p:ph type="title"/>
          </p:nvPr>
        </p:nvSpPr>
        <p:spPr>
          <a:xfrm>
            <a:off x="904850" y="1984525"/>
            <a:ext cx="4194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" name="Google Shape;37;p3"/>
          <p:cNvSpPr txBox="1"/>
          <p:nvPr>
            <p:ph idx="2" type="title"/>
          </p:nvPr>
        </p:nvSpPr>
        <p:spPr>
          <a:xfrm>
            <a:off x="904849" y="929750"/>
            <a:ext cx="1989300" cy="12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86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3"/>
          <p:cNvSpPr txBox="1"/>
          <p:nvPr>
            <p:ph idx="1" type="subTitle"/>
          </p:nvPr>
        </p:nvSpPr>
        <p:spPr>
          <a:xfrm>
            <a:off x="904850" y="2629200"/>
            <a:ext cx="41949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22"/>
          <p:cNvPicPr preferRelativeResize="0"/>
          <p:nvPr/>
        </p:nvPicPr>
        <p:blipFill rotWithShape="1">
          <a:blip r:embed="rId2">
            <a:alphaModFix/>
          </a:blip>
          <a:srcRect b="74138" l="0" r="-90" t="0"/>
          <a:stretch/>
        </p:blipFill>
        <p:spPr>
          <a:xfrm>
            <a:off x="1125" y="50"/>
            <a:ext cx="9143998" cy="13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2"/>
          <p:cNvSpPr/>
          <p:nvPr/>
        </p:nvSpPr>
        <p:spPr>
          <a:xfrm>
            <a:off x="0" y="4418724"/>
            <a:ext cx="9144089" cy="762110"/>
          </a:xfrm>
          <a:custGeom>
            <a:rect b="b" l="l" r="r" t="t"/>
            <a:pathLst>
              <a:path extrusionOk="0" h="23175" w="97169">
                <a:moveTo>
                  <a:pt x="97168" y="6039"/>
                </a:moveTo>
                <a:cubicBezTo>
                  <a:pt x="97168" y="6039"/>
                  <a:pt x="63151" y="0"/>
                  <a:pt x="50658" y="8618"/>
                </a:cubicBezTo>
                <a:cubicBezTo>
                  <a:pt x="39745" y="16149"/>
                  <a:pt x="1" y="4671"/>
                  <a:pt x="1" y="4671"/>
                </a:cubicBezTo>
                <a:lnTo>
                  <a:pt x="1" y="23174"/>
                </a:lnTo>
                <a:lnTo>
                  <a:pt x="97168" y="23174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2"/>
          <p:cNvSpPr/>
          <p:nvPr/>
        </p:nvSpPr>
        <p:spPr>
          <a:xfrm>
            <a:off x="0" y="4654820"/>
            <a:ext cx="9144089" cy="526035"/>
          </a:xfrm>
          <a:custGeom>
            <a:rect b="b" l="l" r="r" t="t"/>
            <a:pathLst>
              <a:path extrusionOk="0" h="15006" w="97169">
                <a:moveTo>
                  <a:pt x="1" y="2847"/>
                </a:moveTo>
                <a:cubicBezTo>
                  <a:pt x="7841" y="0"/>
                  <a:pt x="37430" y="1031"/>
                  <a:pt x="48052" y="5274"/>
                </a:cubicBezTo>
                <a:cubicBezTo>
                  <a:pt x="58401" y="9408"/>
                  <a:pt x="93170" y="4690"/>
                  <a:pt x="97168" y="4602"/>
                </a:cubicBezTo>
                <a:lnTo>
                  <a:pt x="97168" y="15005"/>
                </a:lnTo>
                <a:lnTo>
                  <a:pt x="1" y="15005"/>
                </a:lnTo>
                <a:close/>
              </a:path>
            </a:pathLst>
          </a:custGeom>
          <a:gradFill>
            <a:gsLst>
              <a:gs pos="0">
                <a:srgbClr val="FFDE9F"/>
              </a:gs>
              <a:gs pos="100000">
                <a:srgbClr val="F9AE2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2"/>
          <p:cNvSpPr/>
          <p:nvPr/>
        </p:nvSpPr>
        <p:spPr>
          <a:xfrm>
            <a:off x="8553627" y="1416875"/>
            <a:ext cx="885714" cy="422680"/>
          </a:xfrm>
          <a:custGeom>
            <a:rect b="b" l="l" r="r" t="t"/>
            <a:pathLst>
              <a:path extrusionOk="0" h="5122" w="10733">
                <a:moveTo>
                  <a:pt x="10733" y="0"/>
                </a:moveTo>
                <a:lnTo>
                  <a:pt x="10733" y="5122"/>
                </a:lnTo>
                <a:lnTo>
                  <a:pt x="0" y="5122"/>
                </a:lnTo>
                <a:cubicBezTo>
                  <a:pt x="3603" y="2343"/>
                  <a:pt x="3978" y="4073"/>
                  <a:pt x="3978" y="4073"/>
                </a:cubicBezTo>
                <a:cubicBezTo>
                  <a:pt x="3978" y="4073"/>
                  <a:pt x="4279" y="2197"/>
                  <a:pt x="5404" y="1445"/>
                </a:cubicBezTo>
                <a:cubicBezTo>
                  <a:pt x="6530" y="694"/>
                  <a:pt x="7806" y="2945"/>
                  <a:pt x="7806" y="2945"/>
                </a:cubicBezTo>
                <a:cubicBezTo>
                  <a:pt x="8993" y="855"/>
                  <a:pt x="9966" y="95"/>
                  <a:pt x="10733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72549"/>
                </a:srgbClr>
              </a:gs>
              <a:gs pos="100000">
                <a:srgbClr val="FFCA90">
                  <a:alpha val="7254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2"/>
          <p:cNvSpPr/>
          <p:nvPr/>
        </p:nvSpPr>
        <p:spPr>
          <a:xfrm>
            <a:off x="-880272" y="2279497"/>
            <a:ext cx="1542346" cy="415088"/>
          </a:xfrm>
          <a:custGeom>
            <a:rect b="b" l="l" r="r" t="t"/>
            <a:pathLst>
              <a:path extrusionOk="0" h="5030" w="18690">
                <a:moveTo>
                  <a:pt x="18689" y="5030"/>
                </a:moveTo>
                <a:cubicBezTo>
                  <a:pt x="18689" y="5030"/>
                  <a:pt x="17337" y="3004"/>
                  <a:pt x="15985" y="3904"/>
                </a:cubicBezTo>
                <a:cubicBezTo>
                  <a:pt x="15985" y="3904"/>
                  <a:pt x="15161" y="1"/>
                  <a:pt x="12910" y="452"/>
                </a:cubicBezTo>
                <a:cubicBezTo>
                  <a:pt x="10657" y="903"/>
                  <a:pt x="9983" y="3453"/>
                  <a:pt x="9983" y="3453"/>
                </a:cubicBezTo>
                <a:cubicBezTo>
                  <a:pt x="9983" y="3453"/>
                  <a:pt x="8932" y="751"/>
                  <a:pt x="7730" y="1353"/>
                </a:cubicBezTo>
                <a:cubicBezTo>
                  <a:pt x="6531" y="1951"/>
                  <a:pt x="5329" y="3830"/>
                  <a:pt x="5329" y="3830"/>
                </a:cubicBezTo>
                <a:cubicBezTo>
                  <a:pt x="5329" y="3830"/>
                  <a:pt x="4053" y="2629"/>
                  <a:pt x="3604" y="3981"/>
                </a:cubicBezTo>
                <a:cubicBezTo>
                  <a:pt x="3604" y="3981"/>
                  <a:pt x="1951" y="2029"/>
                  <a:pt x="1" y="503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9019"/>
                </a:srgbClr>
              </a:gs>
              <a:gs pos="100000">
                <a:srgbClr val="FFCA90">
                  <a:alpha val="4901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2"/>
          <p:cNvSpPr/>
          <p:nvPr/>
        </p:nvSpPr>
        <p:spPr>
          <a:xfrm>
            <a:off x="8411976" y="3770329"/>
            <a:ext cx="1017343" cy="273770"/>
          </a:xfrm>
          <a:custGeom>
            <a:rect b="b" l="l" r="r" t="t"/>
            <a:pathLst>
              <a:path extrusionOk="0" h="5030" w="18690">
                <a:moveTo>
                  <a:pt x="18689" y="5030"/>
                </a:moveTo>
                <a:cubicBezTo>
                  <a:pt x="18689" y="5030"/>
                  <a:pt x="17337" y="3004"/>
                  <a:pt x="15985" y="3904"/>
                </a:cubicBezTo>
                <a:cubicBezTo>
                  <a:pt x="15985" y="3904"/>
                  <a:pt x="15161" y="1"/>
                  <a:pt x="12910" y="452"/>
                </a:cubicBezTo>
                <a:cubicBezTo>
                  <a:pt x="10657" y="903"/>
                  <a:pt x="9983" y="3453"/>
                  <a:pt x="9983" y="3453"/>
                </a:cubicBezTo>
                <a:cubicBezTo>
                  <a:pt x="9983" y="3453"/>
                  <a:pt x="8932" y="751"/>
                  <a:pt x="7730" y="1353"/>
                </a:cubicBezTo>
                <a:cubicBezTo>
                  <a:pt x="6531" y="1951"/>
                  <a:pt x="5329" y="3830"/>
                  <a:pt x="5329" y="3830"/>
                </a:cubicBezTo>
                <a:cubicBezTo>
                  <a:pt x="5329" y="3830"/>
                  <a:pt x="4053" y="2629"/>
                  <a:pt x="3604" y="3981"/>
                </a:cubicBezTo>
                <a:cubicBezTo>
                  <a:pt x="3604" y="3981"/>
                  <a:pt x="1951" y="2029"/>
                  <a:pt x="1" y="503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9019"/>
                </a:srgbClr>
              </a:gs>
              <a:gs pos="100000">
                <a:srgbClr val="FFCA90">
                  <a:alpha val="4901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2"/>
          <p:cNvSpPr txBox="1"/>
          <p:nvPr>
            <p:ph type="title"/>
          </p:nvPr>
        </p:nvSpPr>
        <p:spPr>
          <a:xfrm>
            <a:off x="720000" y="5528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_1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3"/>
          <p:cNvSpPr txBox="1"/>
          <p:nvPr>
            <p:ph type="title"/>
          </p:nvPr>
        </p:nvSpPr>
        <p:spPr>
          <a:xfrm>
            <a:off x="1819350" y="2759225"/>
            <a:ext cx="55053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7" name="Google Shape;297;p23"/>
          <p:cNvSpPr txBox="1"/>
          <p:nvPr>
            <p:ph idx="1" type="subTitle"/>
          </p:nvPr>
        </p:nvSpPr>
        <p:spPr>
          <a:xfrm>
            <a:off x="1819351" y="1330300"/>
            <a:ext cx="5505300" cy="14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8" name="Google Shape;298;p23"/>
          <p:cNvSpPr/>
          <p:nvPr/>
        </p:nvSpPr>
        <p:spPr>
          <a:xfrm>
            <a:off x="1973400" y="3402834"/>
            <a:ext cx="5652820" cy="789112"/>
          </a:xfrm>
          <a:custGeom>
            <a:rect b="b" l="l" r="r" t="t"/>
            <a:pathLst>
              <a:path extrusionOk="0" h="9583" w="68648">
                <a:moveTo>
                  <a:pt x="58413" y="6576"/>
                </a:moveTo>
                <a:cubicBezTo>
                  <a:pt x="56007" y="7166"/>
                  <a:pt x="53536" y="7676"/>
                  <a:pt x="51062" y="7487"/>
                </a:cubicBezTo>
                <a:cubicBezTo>
                  <a:pt x="47894" y="7246"/>
                  <a:pt x="44904" y="5883"/>
                  <a:pt x="41751" y="5496"/>
                </a:cubicBezTo>
                <a:cubicBezTo>
                  <a:pt x="34715" y="4626"/>
                  <a:pt x="27914" y="8649"/>
                  <a:pt x="20826" y="8618"/>
                </a:cubicBezTo>
                <a:cubicBezTo>
                  <a:pt x="18271" y="8606"/>
                  <a:pt x="15745" y="8065"/>
                  <a:pt x="13197" y="8005"/>
                </a:cubicBezTo>
                <a:cubicBezTo>
                  <a:pt x="10385" y="7939"/>
                  <a:pt x="7589" y="8455"/>
                  <a:pt x="4855" y="9105"/>
                </a:cubicBezTo>
                <a:cubicBezTo>
                  <a:pt x="3881" y="9334"/>
                  <a:pt x="2873" y="9583"/>
                  <a:pt x="1896" y="9365"/>
                </a:cubicBezTo>
                <a:cubicBezTo>
                  <a:pt x="917" y="9148"/>
                  <a:pt x="0" y="8303"/>
                  <a:pt x="69" y="7306"/>
                </a:cubicBezTo>
                <a:cubicBezTo>
                  <a:pt x="141" y="6264"/>
                  <a:pt x="1243" y="5556"/>
                  <a:pt x="2286" y="5499"/>
                </a:cubicBezTo>
                <a:cubicBezTo>
                  <a:pt x="3328" y="5442"/>
                  <a:pt x="4325" y="5849"/>
                  <a:pt x="5321" y="6164"/>
                </a:cubicBezTo>
                <a:cubicBezTo>
                  <a:pt x="8789" y="7258"/>
                  <a:pt x="12575" y="7209"/>
                  <a:pt x="16083" y="6249"/>
                </a:cubicBezTo>
                <a:cubicBezTo>
                  <a:pt x="21304" y="4826"/>
                  <a:pt x="25952" y="1458"/>
                  <a:pt x="31322" y="808"/>
                </a:cubicBezTo>
                <a:cubicBezTo>
                  <a:pt x="38040" y="1"/>
                  <a:pt x="44452" y="3572"/>
                  <a:pt x="51133" y="4654"/>
                </a:cubicBezTo>
                <a:cubicBezTo>
                  <a:pt x="54804" y="5247"/>
                  <a:pt x="58590" y="5081"/>
                  <a:pt x="62193" y="4165"/>
                </a:cubicBezTo>
                <a:cubicBezTo>
                  <a:pt x="64361" y="3612"/>
                  <a:pt x="66887" y="2856"/>
                  <a:pt x="68648" y="4236"/>
                </a:cubicBezTo>
                <a:lnTo>
                  <a:pt x="60091" y="6161"/>
                </a:lnTo>
                <a:close/>
              </a:path>
            </a:pathLst>
          </a:custGeom>
          <a:gradFill>
            <a:gsLst>
              <a:gs pos="0">
                <a:srgbClr val="FFFFFF">
                  <a:alpha val="63921"/>
                </a:srgbClr>
              </a:gs>
              <a:gs pos="100000">
                <a:srgbClr val="FFCA90">
                  <a:alpha val="48627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3"/>
          <p:cNvSpPr/>
          <p:nvPr/>
        </p:nvSpPr>
        <p:spPr>
          <a:xfrm flipH="1">
            <a:off x="2050264" y="285325"/>
            <a:ext cx="5499081" cy="985093"/>
          </a:xfrm>
          <a:custGeom>
            <a:rect b="b" l="l" r="r" t="t"/>
            <a:pathLst>
              <a:path extrusionOk="0" h="11963" w="66781">
                <a:moveTo>
                  <a:pt x="3560" y="11642"/>
                </a:moveTo>
                <a:cubicBezTo>
                  <a:pt x="7231" y="11149"/>
                  <a:pt x="10407" y="9188"/>
                  <a:pt x="13574" y="7475"/>
                </a:cubicBezTo>
                <a:cubicBezTo>
                  <a:pt x="16745" y="5765"/>
                  <a:pt x="20376" y="4196"/>
                  <a:pt x="24013" y="4649"/>
                </a:cubicBezTo>
                <a:cubicBezTo>
                  <a:pt x="25579" y="4840"/>
                  <a:pt x="27020" y="5405"/>
                  <a:pt x="28477" y="5886"/>
                </a:cubicBezTo>
                <a:cubicBezTo>
                  <a:pt x="39729" y="9632"/>
                  <a:pt x="53114" y="8973"/>
                  <a:pt x="64172" y="4133"/>
                </a:cubicBezTo>
                <a:cubicBezTo>
                  <a:pt x="65217" y="3675"/>
                  <a:pt x="66311" y="3119"/>
                  <a:pt x="66780" y="2214"/>
                </a:cubicBezTo>
                <a:cubicBezTo>
                  <a:pt x="65486" y="2458"/>
                  <a:pt x="64257" y="2922"/>
                  <a:pt x="63029" y="3366"/>
                </a:cubicBezTo>
                <a:cubicBezTo>
                  <a:pt x="57645" y="5319"/>
                  <a:pt x="52029" y="6922"/>
                  <a:pt x="46256" y="7386"/>
                </a:cubicBezTo>
                <a:cubicBezTo>
                  <a:pt x="40480" y="7856"/>
                  <a:pt x="34509" y="7123"/>
                  <a:pt x="29649" y="4663"/>
                </a:cubicBezTo>
                <a:cubicBezTo>
                  <a:pt x="27584" y="3618"/>
                  <a:pt x="25731" y="2275"/>
                  <a:pt x="23512" y="1467"/>
                </a:cubicBezTo>
                <a:cubicBezTo>
                  <a:pt x="19485" y="1"/>
                  <a:pt x="14431" y="573"/>
                  <a:pt x="10834" y="2899"/>
                </a:cubicBezTo>
                <a:cubicBezTo>
                  <a:pt x="6767" y="5528"/>
                  <a:pt x="4596" y="10081"/>
                  <a:pt x="0" y="11963"/>
                </a:cubicBezTo>
              </a:path>
            </a:pathLst>
          </a:custGeom>
          <a:gradFill>
            <a:gsLst>
              <a:gs pos="0">
                <a:srgbClr val="FFFFFF">
                  <a:alpha val="63921"/>
                </a:srgbClr>
              </a:gs>
              <a:gs pos="100000">
                <a:srgbClr val="FFCA90">
                  <a:alpha val="48627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0" name="Google Shape;300;p23"/>
          <p:cNvGrpSpPr/>
          <p:nvPr/>
        </p:nvGrpSpPr>
        <p:grpSpPr>
          <a:xfrm>
            <a:off x="265410" y="2894580"/>
            <a:ext cx="2059776" cy="1215531"/>
            <a:chOff x="5139200" y="1942375"/>
            <a:chExt cx="3825735" cy="2257673"/>
          </a:xfrm>
        </p:grpSpPr>
        <p:sp>
          <p:nvSpPr>
            <p:cNvPr id="301" name="Google Shape;301;p23"/>
            <p:cNvSpPr/>
            <p:nvPr/>
          </p:nvSpPr>
          <p:spPr>
            <a:xfrm>
              <a:off x="6523261" y="1942375"/>
              <a:ext cx="2379977" cy="2166709"/>
            </a:xfrm>
            <a:custGeom>
              <a:rect b="b" l="l" r="r" t="t"/>
              <a:pathLst>
                <a:path extrusionOk="0" h="31454" w="34550">
                  <a:moveTo>
                    <a:pt x="11525" y="0"/>
                  </a:moveTo>
                  <a:lnTo>
                    <a:pt x="1" y="31453"/>
                  </a:lnTo>
                  <a:lnTo>
                    <a:pt x="34549" y="31453"/>
                  </a:lnTo>
                  <a:lnTo>
                    <a:pt x="11525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3"/>
            <p:cNvSpPr/>
            <p:nvPr/>
          </p:nvSpPr>
          <p:spPr>
            <a:xfrm>
              <a:off x="5900874" y="1942375"/>
              <a:ext cx="2273205" cy="2166709"/>
            </a:xfrm>
            <a:custGeom>
              <a:rect b="b" l="l" r="r" t="t"/>
              <a:pathLst>
                <a:path extrusionOk="0" h="31454" w="33000">
                  <a:moveTo>
                    <a:pt x="20560" y="0"/>
                  </a:moveTo>
                  <a:lnTo>
                    <a:pt x="1" y="31453"/>
                  </a:lnTo>
                  <a:lnTo>
                    <a:pt x="33000" y="31453"/>
                  </a:lnTo>
                  <a:lnTo>
                    <a:pt x="20560" y="0"/>
                  </a:lnTo>
                  <a:close/>
                </a:path>
              </a:pathLst>
            </a:custGeom>
            <a:gradFill>
              <a:gsLst>
                <a:gs pos="0">
                  <a:srgbClr val="FFCA90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3"/>
            <p:cNvSpPr/>
            <p:nvPr/>
          </p:nvSpPr>
          <p:spPr>
            <a:xfrm>
              <a:off x="5627258" y="2893831"/>
              <a:ext cx="1560521" cy="1215269"/>
            </a:xfrm>
            <a:custGeom>
              <a:rect b="b" l="l" r="r" t="t"/>
              <a:pathLst>
                <a:path extrusionOk="0" h="17642" w="22654">
                  <a:moveTo>
                    <a:pt x="7555" y="0"/>
                  </a:moveTo>
                  <a:lnTo>
                    <a:pt x="1" y="17641"/>
                  </a:lnTo>
                  <a:lnTo>
                    <a:pt x="22653" y="17641"/>
                  </a:lnTo>
                  <a:lnTo>
                    <a:pt x="7555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3"/>
            <p:cNvSpPr/>
            <p:nvPr/>
          </p:nvSpPr>
          <p:spPr>
            <a:xfrm>
              <a:off x="5219315" y="2893831"/>
              <a:ext cx="1490258" cy="1215269"/>
            </a:xfrm>
            <a:custGeom>
              <a:rect b="b" l="l" r="r" t="t"/>
              <a:pathLst>
                <a:path extrusionOk="0" h="17642" w="21634">
                  <a:moveTo>
                    <a:pt x="13477" y="0"/>
                  </a:moveTo>
                  <a:lnTo>
                    <a:pt x="0" y="17641"/>
                  </a:lnTo>
                  <a:lnTo>
                    <a:pt x="21633" y="17641"/>
                  </a:lnTo>
                  <a:lnTo>
                    <a:pt x="13477" y="0"/>
                  </a:lnTo>
                  <a:close/>
                </a:path>
              </a:pathLst>
            </a:custGeom>
            <a:gradFill>
              <a:gsLst>
                <a:gs pos="0">
                  <a:srgbClr val="FFCA90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3"/>
            <p:cNvSpPr/>
            <p:nvPr/>
          </p:nvSpPr>
          <p:spPr>
            <a:xfrm>
              <a:off x="5451874" y="3907422"/>
              <a:ext cx="201902" cy="85900"/>
            </a:xfrm>
            <a:custGeom>
              <a:rect b="b" l="l" r="r" t="t"/>
              <a:pathLst>
                <a:path extrusionOk="0" h="1247" w="2931">
                  <a:moveTo>
                    <a:pt x="625" y="0"/>
                  </a:moveTo>
                  <a:cubicBezTo>
                    <a:pt x="281" y="0"/>
                    <a:pt x="1" y="278"/>
                    <a:pt x="1" y="622"/>
                  </a:cubicBezTo>
                  <a:cubicBezTo>
                    <a:pt x="1" y="966"/>
                    <a:pt x="281" y="1246"/>
                    <a:pt x="625" y="1246"/>
                  </a:cubicBezTo>
                  <a:lnTo>
                    <a:pt x="2306" y="1246"/>
                  </a:lnTo>
                  <a:cubicBezTo>
                    <a:pt x="2650" y="1246"/>
                    <a:pt x="2930" y="966"/>
                    <a:pt x="2930" y="622"/>
                  </a:cubicBezTo>
                  <a:cubicBezTo>
                    <a:pt x="2930" y="278"/>
                    <a:pt x="2653" y="0"/>
                    <a:pt x="2306" y="0"/>
                  </a:cubicBezTo>
                  <a:close/>
                </a:path>
              </a:pathLst>
            </a:custGeom>
            <a:solidFill>
              <a:srgbClr val="B5442B">
                <a:alpha val="45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3"/>
            <p:cNvSpPr/>
            <p:nvPr/>
          </p:nvSpPr>
          <p:spPr>
            <a:xfrm>
              <a:off x="5627258" y="3750361"/>
              <a:ext cx="201695" cy="85900"/>
            </a:xfrm>
            <a:custGeom>
              <a:rect b="b" l="l" r="r" t="t"/>
              <a:pathLst>
                <a:path extrusionOk="0" h="1247" w="2928">
                  <a:moveTo>
                    <a:pt x="622" y="1"/>
                  </a:moveTo>
                  <a:cubicBezTo>
                    <a:pt x="278" y="1"/>
                    <a:pt x="1" y="279"/>
                    <a:pt x="1" y="622"/>
                  </a:cubicBezTo>
                  <a:cubicBezTo>
                    <a:pt x="1" y="966"/>
                    <a:pt x="278" y="1247"/>
                    <a:pt x="622" y="1247"/>
                  </a:cubicBezTo>
                  <a:lnTo>
                    <a:pt x="2306" y="1247"/>
                  </a:lnTo>
                  <a:cubicBezTo>
                    <a:pt x="2650" y="1247"/>
                    <a:pt x="2927" y="966"/>
                    <a:pt x="2927" y="622"/>
                  </a:cubicBezTo>
                  <a:cubicBezTo>
                    <a:pt x="2927" y="279"/>
                    <a:pt x="2650" y="1"/>
                    <a:pt x="2306" y="1"/>
                  </a:cubicBezTo>
                  <a:close/>
                </a:path>
              </a:pathLst>
            </a:custGeom>
            <a:solidFill>
              <a:srgbClr val="B5442B">
                <a:alpha val="45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3"/>
            <p:cNvSpPr/>
            <p:nvPr/>
          </p:nvSpPr>
          <p:spPr>
            <a:xfrm>
              <a:off x="5838532" y="3950200"/>
              <a:ext cx="201902" cy="85900"/>
            </a:xfrm>
            <a:custGeom>
              <a:rect b="b" l="l" r="r" t="t"/>
              <a:pathLst>
                <a:path extrusionOk="0" h="1247" w="2931">
                  <a:moveTo>
                    <a:pt x="625" y="1"/>
                  </a:moveTo>
                  <a:cubicBezTo>
                    <a:pt x="281" y="1"/>
                    <a:pt x="1" y="281"/>
                    <a:pt x="1" y="625"/>
                  </a:cubicBezTo>
                  <a:cubicBezTo>
                    <a:pt x="1" y="969"/>
                    <a:pt x="281" y="1247"/>
                    <a:pt x="625" y="1247"/>
                  </a:cubicBezTo>
                  <a:lnTo>
                    <a:pt x="2306" y="1247"/>
                  </a:lnTo>
                  <a:cubicBezTo>
                    <a:pt x="2650" y="1247"/>
                    <a:pt x="2930" y="969"/>
                    <a:pt x="2930" y="625"/>
                  </a:cubicBezTo>
                  <a:cubicBezTo>
                    <a:pt x="2930" y="281"/>
                    <a:pt x="2650" y="1"/>
                    <a:pt x="2306" y="1"/>
                  </a:cubicBezTo>
                  <a:close/>
                </a:path>
              </a:pathLst>
            </a:custGeom>
            <a:solidFill>
              <a:srgbClr val="B5442B">
                <a:alpha val="45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3"/>
            <p:cNvSpPr/>
            <p:nvPr/>
          </p:nvSpPr>
          <p:spPr>
            <a:xfrm>
              <a:off x="7218115" y="2795186"/>
              <a:ext cx="285459" cy="121375"/>
            </a:xfrm>
            <a:custGeom>
              <a:rect b="b" l="l" r="r" t="t"/>
              <a:pathLst>
                <a:path extrusionOk="0" h="1762" w="4144">
                  <a:moveTo>
                    <a:pt x="3270" y="0"/>
                  </a:moveTo>
                  <a:cubicBezTo>
                    <a:pt x="3268" y="0"/>
                    <a:pt x="3267" y="0"/>
                    <a:pt x="3265" y="1"/>
                  </a:cubicBezTo>
                  <a:lnTo>
                    <a:pt x="879" y="1"/>
                  </a:lnTo>
                  <a:cubicBezTo>
                    <a:pt x="392" y="1"/>
                    <a:pt x="0" y="396"/>
                    <a:pt x="0" y="883"/>
                  </a:cubicBezTo>
                  <a:cubicBezTo>
                    <a:pt x="0" y="1369"/>
                    <a:pt x="392" y="1762"/>
                    <a:pt x="879" y="1762"/>
                  </a:cubicBezTo>
                  <a:lnTo>
                    <a:pt x="3265" y="1762"/>
                  </a:lnTo>
                  <a:cubicBezTo>
                    <a:pt x="3752" y="1762"/>
                    <a:pt x="4144" y="1369"/>
                    <a:pt x="4144" y="883"/>
                  </a:cubicBezTo>
                  <a:cubicBezTo>
                    <a:pt x="4144" y="397"/>
                    <a:pt x="3749" y="0"/>
                    <a:pt x="3270" y="0"/>
                  </a:cubicBezTo>
                  <a:close/>
                </a:path>
              </a:pathLst>
            </a:custGeom>
            <a:solidFill>
              <a:srgbClr val="B5442B">
                <a:alpha val="45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3"/>
            <p:cNvSpPr/>
            <p:nvPr/>
          </p:nvSpPr>
          <p:spPr>
            <a:xfrm>
              <a:off x="6828082" y="3033876"/>
              <a:ext cx="285735" cy="121375"/>
            </a:xfrm>
            <a:custGeom>
              <a:rect b="b" l="l" r="r" t="t"/>
              <a:pathLst>
                <a:path extrusionOk="0" h="1762" w="4148">
                  <a:moveTo>
                    <a:pt x="882" y="1"/>
                  </a:moveTo>
                  <a:cubicBezTo>
                    <a:pt x="396" y="1"/>
                    <a:pt x="0" y="396"/>
                    <a:pt x="0" y="883"/>
                  </a:cubicBezTo>
                  <a:cubicBezTo>
                    <a:pt x="0" y="1370"/>
                    <a:pt x="396" y="1762"/>
                    <a:pt x="882" y="1762"/>
                  </a:cubicBezTo>
                  <a:lnTo>
                    <a:pt x="3265" y="1762"/>
                  </a:lnTo>
                  <a:cubicBezTo>
                    <a:pt x="3752" y="1762"/>
                    <a:pt x="4147" y="1370"/>
                    <a:pt x="4147" y="883"/>
                  </a:cubicBezTo>
                  <a:cubicBezTo>
                    <a:pt x="4147" y="396"/>
                    <a:pt x="3752" y="1"/>
                    <a:pt x="3265" y="1"/>
                  </a:cubicBezTo>
                  <a:close/>
                </a:path>
              </a:pathLst>
            </a:custGeom>
            <a:solidFill>
              <a:srgbClr val="B5442B">
                <a:alpha val="45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3"/>
            <p:cNvSpPr/>
            <p:nvPr/>
          </p:nvSpPr>
          <p:spPr>
            <a:xfrm>
              <a:off x="7334671" y="3094634"/>
              <a:ext cx="285528" cy="121375"/>
            </a:xfrm>
            <a:custGeom>
              <a:rect b="b" l="l" r="r" t="t"/>
              <a:pathLst>
                <a:path extrusionOk="0" h="1762" w="4145">
                  <a:moveTo>
                    <a:pt x="880" y="1"/>
                  </a:moveTo>
                  <a:cubicBezTo>
                    <a:pt x="393" y="1"/>
                    <a:pt x="1" y="393"/>
                    <a:pt x="1" y="880"/>
                  </a:cubicBezTo>
                  <a:cubicBezTo>
                    <a:pt x="1" y="1367"/>
                    <a:pt x="393" y="1762"/>
                    <a:pt x="880" y="1762"/>
                  </a:cubicBezTo>
                  <a:lnTo>
                    <a:pt x="3265" y="1762"/>
                  </a:lnTo>
                  <a:cubicBezTo>
                    <a:pt x="3752" y="1762"/>
                    <a:pt x="4144" y="1367"/>
                    <a:pt x="4144" y="880"/>
                  </a:cubicBezTo>
                  <a:cubicBezTo>
                    <a:pt x="4144" y="393"/>
                    <a:pt x="3752" y="1"/>
                    <a:pt x="3265" y="1"/>
                  </a:cubicBezTo>
                  <a:close/>
                </a:path>
              </a:pathLst>
            </a:custGeom>
            <a:solidFill>
              <a:srgbClr val="B5442B">
                <a:alpha val="45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3"/>
            <p:cNvSpPr/>
            <p:nvPr/>
          </p:nvSpPr>
          <p:spPr>
            <a:xfrm>
              <a:off x="7570606" y="3793208"/>
              <a:ext cx="285735" cy="121375"/>
            </a:xfrm>
            <a:custGeom>
              <a:rect b="b" l="l" r="r" t="t"/>
              <a:pathLst>
                <a:path extrusionOk="0" h="1762" w="4148">
                  <a:moveTo>
                    <a:pt x="883" y="0"/>
                  </a:moveTo>
                  <a:cubicBezTo>
                    <a:pt x="396" y="0"/>
                    <a:pt x="1" y="395"/>
                    <a:pt x="1" y="882"/>
                  </a:cubicBezTo>
                  <a:cubicBezTo>
                    <a:pt x="1" y="1369"/>
                    <a:pt x="396" y="1762"/>
                    <a:pt x="883" y="1762"/>
                  </a:cubicBezTo>
                  <a:lnTo>
                    <a:pt x="3265" y="1762"/>
                  </a:lnTo>
                  <a:cubicBezTo>
                    <a:pt x="3752" y="1762"/>
                    <a:pt x="4147" y="1369"/>
                    <a:pt x="4147" y="882"/>
                  </a:cubicBezTo>
                  <a:cubicBezTo>
                    <a:pt x="4147" y="395"/>
                    <a:pt x="3749" y="0"/>
                    <a:pt x="3265" y="0"/>
                  </a:cubicBezTo>
                  <a:close/>
                </a:path>
              </a:pathLst>
            </a:custGeom>
            <a:solidFill>
              <a:srgbClr val="B5442B">
                <a:alpha val="45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3"/>
            <p:cNvSpPr/>
            <p:nvPr/>
          </p:nvSpPr>
          <p:spPr>
            <a:xfrm>
              <a:off x="7154396" y="3651716"/>
              <a:ext cx="285666" cy="121444"/>
            </a:xfrm>
            <a:custGeom>
              <a:rect b="b" l="l" r="r" t="t"/>
              <a:pathLst>
                <a:path extrusionOk="0" h="1763" w="4147">
                  <a:moveTo>
                    <a:pt x="882" y="1"/>
                  </a:moveTo>
                  <a:cubicBezTo>
                    <a:pt x="395" y="1"/>
                    <a:pt x="0" y="393"/>
                    <a:pt x="0" y="880"/>
                  </a:cubicBezTo>
                  <a:cubicBezTo>
                    <a:pt x="0" y="1367"/>
                    <a:pt x="395" y="1762"/>
                    <a:pt x="882" y="1762"/>
                  </a:cubicBezTo>
                  <a:lnTo>
                    <a:pt x="3265" y="1762"/>
                  </a:lnTo>
                  <a:cubicBezTo>
                    <a:pt x="3752" y="1762"/>
                    <a:pt x="4147" y="1367"/>
                    <a:pt x="4147" y="880"/>
                  </a:cubicBezTo>
                  <a:cubicBezTo>
                    <a:pt x="4147" y="393"/>
                    <a:pt x="3749" y="1"/>
                    <a:pt x="3265" y="1"/>
                  </a:cubicBezTo>
                  <a:close/>
                </a:path>
              </a:pathLst>
            </a:custGeom>
            <a:solidFill>
              <a:srgbClr val="B5442B">
                <a:alpha val="45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3"/>
            <p:cNvSpPr/>
            <p:nvPr/>
          </p:nvSpPr>
          <p:spPr>
            <a:xfrm>
              <a:off x="6040162" y="3228824"/>
              <a:ext cx="201902" cy="85831"/>
            </a:xfrm>
            <a:custGeom>
              <a:rect b="b" l="l" r="r" t="t"/>
              <a:pathLst>
                <a:path extrusionOk="0" h="1246" w="2931">
                  <a:moveTo>
                    <a:pt x="625" y="0"/>
                  </a:moveTo>
                  <a:cubicBezTo>
                    <a:pt x="281" y="0"/>
                    <a:pt x="1" y="278"/>
                    <a:pt x="1" y="621"/>
                  </a:cubicBezTo>
                  <a:cubicBezTo>
                    <a:pt x="1" y="965"/>
                    <a:pt x="281" y="1246"/>
                    <a:pt x="625" y="1246"/>
                  </a:cubicBezTo>
                  <a:lnTo>
                    <a:pt x="2306" y="1246"/>
                  </a:lnTo>
                  <a:cubicBezTo>
                    <a:pt x="2652" y="1246"/>
                    <a:pt x="2930" y="965"/>
                    <a:pt x="2930" y="621"/>
                  </a:cubicBezTo>
                  <a:cubicBezTo>
                    <a:pt x="2930" y="278"/>
                    <a:pt x="2652" y="3"/>
                    <a:pt x="2306" y="0"/>
                  </a:cubicBezTo>
                  <a:close/>
                </a:path>
              </a:pathLst>
            </a:custGeom>
            <a:solidFill>
              <a:srgbClr val="B5442B">
                <a:alpha val="45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3"/>
            <p:cNvSpPr/>
            <p:nvPr/>
          </p:nvSpPr>
          <p:spPr>
            <a:xfrm>
              <a:off x="5139200" y="4109051"/>
              <a:ext cx="3825735" cy="90997"/>
            </a:xfrm>
            <a:custGeom>
              <a:rect b="b" l="l" r="r" t="t"/>
              <a:pathLst>
                <a:path extrusionOk="0" h="1321" w="55538">
                  <a:moveTo>
                    <a:pt x="1" y="0"/>
                  </a:moveTo>
                  <a:lnTo>
                    <a:pt x="1" y="1320"/>
                  </a:lnTo>
                  <a:lnTo>
                    <a:pt x="55538" y="1320"/>
                  </a:lnTo>
                  <a:lnTo>
                    <a:pt x="55538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5" name="Google Shape;315;p23"/>
          <p:cNvSpPr/>
          <p:nvPr/>
        </p:nvSpPr>
        <p:spPr>
          <a:xfrm>
            <a:off x="-1198" y="3685000"/>
            <a:ext cx="9141663" cy="1444288"/>
          </a:xfrm>
          <a:custGeom>
            <a:rect b="b" l="l" r="r" t="t"/>
            <a:pathLst>
              <a:path extrusionOk="0" h="18709" w="81252">
                <a:moveTo>
                  <a:pt x="81251" y="10699"/>
                </a:moveTo>
                <a:lnTo>
                  <a:pt x="81251" y="18709"/>
                </a:lnTo>
                <a:lnTo>
                  <a:pt x="0" y="18709"/>
                </a:lnTo>
                <a:lnTo>
                  <a:pt x="0" y="5348"/>
                </a:lnTo>
                <a:cubicBezTo>
                  <a:pt x="0" y="5348"/>
                  <a:pt x="4127" y="4973"/>
                  <a:pt x="18314" y="2646"/>
                </a:cubicBezTo>
                <a:cubicBezTo>
                  <a:pt x="18843" y="2560"/>
                  <a:pt x="19353" y="2474"/>
                  <a:pt x="19842" y="2391"/>
                </a:cubicBezTo>
                <a:lnTo>
                  <a:pt x="19842" y="2391"/>
                </a:lnTo>
                <a:cubicBezTo>
                  <a:pt x="32516" y="285"/>
                  <a:pt x="32966" y="0"/>
                  <a:pt x="45034" y="5346"/>
                </a:cubicBezTo>
                <a:cubicBezTo>
                  <a:pt x="57570" y="10903"/>
                  <a:pt x="81251" y="10699"/>
                  <a:pt x="81251" y="10699"/>
                </a:cubicBezTo>
                <a:close/>
              </a:path>
            </a:pathLst>
          </a:custGeom>
          <a:solidFill>
            <a:srgbClr val="F9C3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3"/>
          <p:cNvSpPr/>
          <p:nvPr/>
        </p:nvSpPr>
        <p:spPr>
          <a:xfrm>
            <a:off x="-3125" y="3887250"/>
            <a:ext cx="9144100" cy="1256253"/>
          </a:xfrm>
          <a:custGeom>
            <a:rect b="b" l="l" r="r" t="t"/>
            <a:pathLst>
              <a:path extrusionOk="0" h="16127" w="81252">
                <a:moveTo>
                  <a:pt x="81251" y="3741"/>
                </a:moveTo>
                <a:lnTo>
                  <a:pt x="81251" y="16127"/>
                </a:lnTo>
                <a:lnTo>
                  <a:pt x="0" y="16127"/>
                </a:lnTo>
                <a:lnTo>
                  <a:pt x="0" y="8395"/>
                </a:lnTo>
                <a:cubicBezTo>
                  <a:pt x="17122" y="12448"/>
                  <a:pt x="30639" y="9447"/>
                  <a:pt x="49263" y="2767"/>
                </a:cubicBezTo>
                <a:cubicBezTo>
                  <a:pt x="54868" y="754"/>
                  <a:pt x="59997" y="42"/>
                  <a:pt x="64429" y="30"/>
                </a:cubicBezTo>
                <a:lnTo>
                  <a:pt x="64431" y="30"/>
                </a:lnTo>
                <a:cubicBezTo>
                  <a:pt x="74720" y="0"/>
                  <a:pt x="81251" y="3741"/>
                  <a:pt x="81251" y="374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3"/>
          <p:cNvSpPr/>
          <p:nvPr/>
        </p:nvSpPr>
        <p:spPr>
          <a:xfrm>
            <a:off x="5067171" y="3887256"/>
            <a:ext cx="4073537" cy="1244964"/>
          </a:xfrm>
          <a:custGeom>
            <a:rect b="b" l="l" r="r" t="t"/>
            <a:pathLst>
              <a:path extrusionOk="0" h="16127" w="36206">
                <a:moveTo>
                  <a:pt x="36205" y="3741"/>
                </a:moveTo>
                <a:lnTo>
                  <a:pt x="36205" y="16127"/>
                </a:lnTo>
                <a:lnTo>
                  <a:pt x="35299" y="16127"/>
                </a:lnTo>
                <a:cubicBezTo>
                  <a:pt x="25750" y="10921"/>
                  <a:pt x="2789" y="13770"/>
                  <a:pt x="1340" y="8056"/>
                </a:cubicBezTo>
                <a:cubicBezTo>
                  <a:pt x="0" y="2769"/>
                  <a:pt x="19102" y="70"/>
                  <a:pt x="19391" y="30"/>
                </a:cubicBezTo>
                <a:lnTo>
                  <a:pt x="19393" y="30"/>
                </a:lnTo>
                <a:cubicBezTo>
                  <a:pt x="29680" y="0"/>
                  <a:pt x="36205" y="3741"/>
                  <a:pt x="36205" y="374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23"/>
          <p:cNvSpPr/>
          <p:nvPr/>
        </p:nvSpPr>
        <p:spPr>
          <a:xfrm>
            <a:off x="-3125" y="3720900"/>
            <a:ext cx="3313233" cy="1444286"/>
          </a:xfrm>
          <a:custGeom>
            <a:rect b="b" l="l" r="r" t="t"/>
            <a:pathLst>
              <a:path extrusionOk="0" h="18244" w="28822">
                <a:moveTo>
                  <a:pt x="26270" y="18244"/>
                </a:moveTo>
                <a:lnTo>
                  <a:pt x="0" y="18244"/>
                </a:lnTo>
                <a:lnTo>
                  <a:pt x="0" y="4883"/>
                </a:lnTo>
                <a:cubicBezTo>
                  <a:pt x="0" y="4883"/>
                  <a:pt x="4127" y="4508"/>
                  <a:pt x="18314" y="2181"/>
                </a:cubicBezTo>
                <a:cubicBezTo>
                  <a:pt x="18843" y="2095"/>
                  <a:pt x="19353" y="2009"/>
                  <a:pt x="19842" y="1926"/>
                </a:cubicBezTo>
                <a:lnTo>
                  <a:pt x="19842" y="1926"/>
                </a:lnTo>
                <a:cubicBezTo>
                  <a:pt x="19842" y="1926"/>
                  <a:pt x="28821" y="1"/>
                  <a:pt x="20304" y="4843"/>
                </a:cubicBezTo>
                <a:cubicBezTo>
                  <a:pt x="12145" y="9479"/>
                  <a:pt x="10689" y="11333"/>
                  <a:pt x="21820" y="12312"/>
                </a:cubicBezTo>
                <a:cubicBezTo>
                  <a:pt x="26743" y="12745"/>
                  <a:pt x="27242" y="15407"/>
                  <a:pt x="26270" y="1824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3"/>
          <p:cNvSpPr/>
          <p:nvPr/>
        </p:nvSpPr>
        <p:spPr>
          <a:xfrm>
            <a:off x="-436897" y="2734872"/>
            <a:ext cx="1542346" cy="415088"/>
          </a:xfrm>
          <a:custGeom>
            <a:rect b="b" l="l" r="r" t="t"/>
            <a:pathLst>
              <a:path extrusionOk="0" h="5030" w="18690">
                <a:moveTo>
                  <a:pt x="18689" y="5030"/>
                </a:moveTo>
                <a:cubicBezTo>
                  <a:pt x="18689" y="5030"/>
                  <a:pt x="17337" y="3004"/>
                  <a:pt x="15985" y="3904"/>
                </a:cubicBezTo>
                <a:cubicBezTo>
                  <a:pt x="15985" y="3904"/>
                  <a:pt x="15161" y="1"/>
                  <a:pt x="12910" y="452"/>
                </a:cubicBezTo>
                <a:cubicBezTo>
                  <a:pt x="10657" y="903"/>
                  <a:pt x="9983" y="3453"/>
                  <a:pt x="9983" y="3453"/>
                </a:cubicBezTo>
                <a:cubicBezTo>
                  <a:pt x="9983" y="3453"/>
                  <a:pt x="8932" y="751"/>
                  <a:pt x="7730" y="1353"/>
                </a:cubicBezTo>
                <a:cubicBezTo>
                  <a:pt x="6531" y="1951"/>
                  <a:pt x="5329" y="3830"/>
                  <a:pt x="5329" y="3830"/>
                </a:cubicBezTo>
                <a:cubicBezTo>
                  <a:pt x="5329" y="3830"/>
                  <a:pt x="4053" y="2629"/>
                  <a:pt x="3604" y="3981"/>
                </a:cubicBezTo>
                <a:cubicBezTo>
                  <a:pt x="3604" y="3981"/>
                  <a:pt x="1951" y="2029"/>
                  <a:pt x="1" y="503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9019"/>
                </a:srgbClr>
              </a:gs>
              <a:gs pos="100000">
                <a:srgbClr val="FFCA90">
                  <a:alpha val="4901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3"/>
          <p:cNvSpPr/>
          <p:nvPr/>
        </p:nvSpPr>
        <p:spPr>
          <a:xfrm>
            <a:off x="8244728" y="1861960"/>
            <a:ext cx="1542346" cy="415088"/>
          </a:xfrm>
          <a:custGeom>
            <a:rect b="b" l="l" r="r" t="t"/>
            <a:pathLst>
              <a:path extrusionOk="0" h="5030" w="18690">
                <a:moveTo>
                  <a:pt x="18689" y="5030"/>
                </a:moveTo>
                <a:cubicBezTo>
                  <a:pt x="18689" y="5030"/>
                  <a:pt x="17337" y="3004"/>
                  <a:pt x="15985" y="3904"/>
                </a:cubicBezTo>
                <a:cubicBezTo>
                  <a:pt x="15985" y="3904"/>
                  <a:pt x="15161" y="1"/>
                  <a:pt x="12910" y="452"/>
                </a:cubicBezTo>
                <a:cubicBezTo>
                  <a:pt x="10657" y="903"/>
                  <a:pt x="9983" y="3453"/>
                  <a:pt x="9983" y="3453"/>
                </a:cubicBezTo>
                <a:cubicBezTo>
                  <a:pt x="9983" y="3453"/>
                  <a:pt x="8932" y="751"/>
                  <a:pt x="7730" y="1353"/>
                </a:cubicBezTo>
                <a:cubicBezTo>
                  <a:pt x="6531" y="1951"/>
                  <a:pt x="5329" y="3830"/>
                  <a:pt x="5329" y="3830"/>
                </a:cubicBezTo>
                <a:cubicBezTo>
                  <a:pt x="5329" y="3830"/>
                  <a:pt x="4053" y="2629"/>
                  <a:pt x="3604" y="3981"/>
                </a:cubicBezTo>
                <a:cubicBezTo>
                  <a:pt x="3604" y="3981"/>
                  <a:pt x="1951" y="2029"/>
                  <a:pt x="1" y="503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9019"/>
                </a:srgbClr>
              </a:gs>
              <a:gs pos="100000">
                <a:srgbClr val="FFCA90">
                  <a:alpha val="4901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1" name="Google Shape;321;p23"/>
          <p:cNvGrpSpPr/>
          <p:nvPr/>
        </p:nvGrpSpPr>
        <p:grpSpPr>
          <a:xfrm flipH="1">
            <a:off x="6370049" y="3081438"/>
            <a:ext cx="2919373" cy="1244905"/>
            <a:chOff x="-109611" y="3041925"/>
            <a:chExt cx="3631965" cy="1548775"/>
          </a:xfrm>
        </p:grpSpPr>
        <p:sp>
          <p:nvSpPr>
            <p:cNvPr id="322" name="Google Shape;322;p23"/>
            <p:cNvSpPr/>
            <p:nvPr/>
          </p:nvSpPr>
          <p:spPr>
            <a:xfrm flipH="1">
              <a:off x="1424717" y="3041925"/>
              <a:ext cx="1109663" cy="1299664"/>
            </a:xfrm>
            <a:custGeom>
              <a:rect b="b" l="l" r="r" t="t"/>
              <a:pathLst>
                <a:path extrusionOk="0" h="5212" w="4450">
                  <a:moveTo>
                    <a:pt x="3646" y="0"/>
                  </a:moveTo>
                  <a:cubicBezTo>
                    <a:pt x="3371" y="0"/>
                    <a:pt x="2993" y="102"/>
                    <a:pt x="2749" y="588"/>
                  </a:cubicBezTo>
                  <a:cubicBezTo>
                    <a:pt x="2749" y="588"/>
                    <a:pt x="2596" y="895"/>
                    <a:pt x="2749" y="933"/>
                  </a:cubicBezTo>
                  <a:cubicBezTo>
                    <a:pt x="2749" y="933"/>
                    <a:pt x="2301" y="1390"/>
                    <a:pt x="2354" y="1619"/>
                  </a:cubicBezTo>
                  <a:cubicBezTo>
                    <a:pt x="2406" y="1847"/>
                    <a:pt x="2368" y="2040"/>
                    <a:pt x="2675" y="2040"/>
                  </a:cubicBezTo>
                  <a:cubicBezTo>
                    <a:pt x="2979" y="2040"/>
                    <a:pt x="3020" y="2231"/>
                    <a:pt x="3174" y="2574"/>
                  </a:cubicBezTo>
                  <a:cubicBezTo>
                    <a:pt x="3327" y="2919"/>
                    <a:pt x="3631" y="3149"/>
                    <a:pt x="2715" y="3683"/>
                  </a:cubicBezTo>
                  <a:cubicBezTo>
                    <a:pt x="1796" y="4217"/>
                    <a:pt x="1184" y="4754"/>
                    <a:pt x="1032" y="4754"/>
                  </a:cubicBezTo>
                  <a:cubicBezTo>
                    <a:pt x="930" y="4754"/>
                    <a:pt x="777" y="4703"/>
                    <a:pt x="618" y="4703"/>
                  </a:cubicBezTo>
                  <a:cubicBezTo>
                    <a:pt x="539" y="4703"/>
                    <a:pt x="458" y="4715"/>
                    <a:pt x="382" y="4754"/>
                  </a:cubicBezTo>
                  <a:cubicBezTo>
                    <a:pt x="155" y="4869"/>
                    <a:pt x="0" y="5212"/>
                    <a:pt x="0" y="5212"/>
                  </a:cubicBezTo>
                  <a:lnTo>
                    <a:pt x="2524" y="5212"/>
                  </a:lnTo>
                  <a:cubicBezTo>
                    <a:pt x="2524" y="5212"/>
                    <a:pt x="3981" y="3206"/>
                    <a:pt x="3999" y="3129"/>
                  </a:cubicBezTo>
                  <a:cubicBezTo>
                    <a:pt x="4017" y="3053"/>
                    <a:pt x="3920" y="2441"/>
                    <a:pt x="3672" y="2096"/>
                  </a:cubicBezTo>
                  <a:cubicBezTo>
                    <a:pt x="3672" y="2096"/>
                    <a:pt x="3962" y="1769"/>
                    <a:pt x="3999" y="1715"/>
                  </a:cubicBezTo>
                  <a:cubicBezTo>
                    <a:pt x="4037" y="1657"/>
                    <a:pt x="3748" y="796"/>
                    <a:pt x="3862" y="626"/>
                  </a:cubicBezTo>
                  <a:cubicBezTo>
                    <a:pt x="3862" y="626"/>
                    <a:pt x="3882" y="341"/>
                    <a:pt x="4169" y="205"/>
                  </a:cubicBezTo>
                  <a:cubicBezTo>
                    <a:pt x="4450" y="72"/>
                    <a:pt x="3993" y="54"/>
                    <a:pt x="3993" y="54"/>
                  </a:cubicBezTo>
                  <a:cubicBezTo>
                    <a:pt x="3993" y="54"/>
                    <a:pt x="3847" y="0"/>
                    <a:pt x="36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3"/>
            <p:cNvSpPr/>
            <p:nvPr/>
          </p:nvSpPr>
          <p:spPr>
            <a:xfrm flipH="1">
              <a:off x="-109611" y="3063370"/>
              <a:ext cx="3631965" cy="1527330"/>
            </a:xfrm>
            <a:custGeom>
              <a:rect b="b" l="l" r="r" t="t"/>
              <a:pathLst>
                <a:path extrusionOk="0" h="6125" w="14565">
                  <a:moveTo>
                    <a:pt x="8237" y="0"/>
                  </a:moveTo>
                  <a:cubicBezTo>
                    <a:pt x="8151" y="0"/>
                    <a:pt x="8125" y="121"/>
                    <a:pt x="8125" y="121"/>
                  </a:cubicBezTo>
                  <a:cubicBezTo>
                    <a:pt x="7840" y="257"/>
                    <a:pt x="7820" y="542"/>
                    <a:pt x="7820" y="542"/>
                  </a:cubicBezTo>
                  <a:cubicBezTo>
                    <a:pt x="7704" y="712"/>
                    <a:pt x="7993" y="1573"/>
                    <a:pt x="7955" y="1631"/>
                  </a:cubicBezTo>
                  <a:cubicBezTo>
                    <a:pt x="7920" y="1685"/>
                    <a:pt x="7630" y="2012"/>
                    <a:pt x="7630" y="2012"/>
                  </a:cubicBezTo>
                  <a:cubicBezTo>
                    <a:pt x="7878" y="2357"/>
                    <a:pt x="7973" y="2969"/>
                    <a:pt x="7955" y="3045"/>
                  </a:cubicBezTo>
                  <a:cubicBezTo>
                    <a:pt x="7938" y="3122"/>
                    <a:pt x="6480" y="5128"/>
                    <a:pt x="6480" y="5128"/>
                  </a:cubicBezTo>
                  <a:lnTo>
                    <a:pt x="6480" y="5132"/>
                  </a:lnTo>
                  <a:lnTo>
                    <a:pt x="767" y="5132"/>
                  </a:lnTo>
                  <a:cubicBezTo>
                    <a:pt x="1" y="5723"/>
                    <a:pt x="767" y="6125"/>
                    <a:pt x="767" y="6125"/>
                  </a:cubicBezTo>
                  <a:lnTo>
                    <a:pt x="14528" y="6125"/>
                  </a:lnTo>
                  <a:cubicBezTo>
                    <a:pt x="14528" y="6125"/>
                    <a:pt x="14564" y="5112"/>
                    <a:pt x="14528" y="4040"/>
                  </a:cubicBezTo>
                  <a:cubicBezTo>
                    <a:pt x="14490" y="2969"/>
                    <a:pt x="13973" y="3276"/>
                    <a:pt x="13782" y="3180"/>
                  </a:cubicBezTo>
                  <a:cubicBezTo>
                    <a:pt x="13758" y="3168"/>
                    <a:pt x="13734" y="3162"/>
                    <a:pt x="13712" y="3162"/>
                  </a:cubicBezTo>
                  <a:cubicBezTo>
                    <a:pt x="13573" y="3162"/>
                    <a:pt x="13482" y="3373"/>
                    <a:pt x="13429" y="3373"/>
                  </a:cubicBezTo>
                  <a:cubicBezTo>
                    <a:pt x="13426" y="3373"/>
                    <a:pt x="13422" y="3372"/>
                    <a:pt x="13419" y="3370"/>
                  </a:cubicBezTo>
                  <a:cubicBezTo>
                    <a:pt x="13361" y="3332"/>
                    <a:pt x="12944" y="3296"/>
                    <a:pt x="10859" y="3085"/>
                  </a:cubicBezTo>
                  <a:cubicBezTo>
                    <a:pt x="8775" y="2875"/>
                    <a:pt x="9064" y="2931"/>
                    <a:pt x="8948" y="2524"/>
                  </a:cubicBezTo>
                  <a:cubicBezTo>
                    <a:pt x="8833" y="2113"/>
                    <a:pt x="9469" y="1461"/>
                    <a:pt x="9469" y="1461"/>
                  </a:cubicBezTo>
                  <a:cubicBezTo>
                    <a:pt x="9074" y="389"/>
                    <a:pt x="8506" y="179"/>
                    <a:pt x="8340" y="46"/>
                  </a:cubicBezTo>
                  <a:cubicBezTo>
                    <a:pt x="8298" y="13"/>
                    <a:pt x="8265" y="0"/>
                    <a:pt x="82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24" name="Google Shape;324;p23"/>
          <p:cNvPicPr preferRelativeResize="0"/>
          <p:nvPr/>
        </p:nvPicPr>
        <p:blipFill rotWithShape="1">
          <a:blip r:embed="rId2">
            <a:alphaModFix/>
          </a:blip>
          <a:srcRect b="74087" l="0" r="-200" t="0"/>
          <a:stretch/>
        </p:blipFill>
        <p:spPr>
          <a:xfrm>
            <a:off x="-9475" y="-600"/>
            <a:ext cx="9153474" cy="133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3"/>
          <p:cNvPicPr preferRelativeResize="0"/>
          <p:nvPr/>
        </p:nvPicPr>
        <p:blipFill rotWithShape="1">
          <a:blip r:embed="rId2">
            <a:alphaModFix/>
          </a:blip>
          <a:srcRect b="0" l="0" r="-200" t="73736"/>
          <a:stretch/>
        </p:blipFill>
        <p:spPr>
          <a:xfrm>
            <a:off x="-9475" y="3792051"/>
            <a:ext cx="9153474" cy="135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4"/>
          <p:cNvSpPr/>
          <p:nvPr/>
        </p:nvSpPr>
        <p:spPr>
          <a:xfrm>
            <a:off x="6363103" y="3579172"/>
            <a:ext cx="1542346" cy="415088"/>
          </a:xfrm>
          <a:custGeom>
            <a:rect b="b" l="l" r="r" t="t"/>
            <a:pathLst>
              <a:path extrusionOk="0" h="5030" w="18690">
                <a:moveTo>
                  <a:pt x="18689" y="5030"/>
                </a:moveTo>
                <a:cubicBezTo>
                  <a:pt x="18689" y="5030"/>
                  <a:pt x="17337" y="3004"/>
                  <a:pt x="15985" y="3904"/>
                </a:cubicBezTo>
                <a:cubicBezTo>
                  <a:pt x="15985" y="3904"/>
                  <a:pt x="15161" y="1"/>
                  <a:pt x="12910" y="452"/>
                </a:cubicBezTo>
                <a:cubicBezTo>
                  <a:pt x="10657" y="903"/>
                  <a:pt x="9983" y="3453"/>
                  <a:pt x="9983" y="3453"/>
                </a:cubicBezTo>
                <a:cubicBezTo>
                  <a:pt x="9983" y="3453"/>
                  <a:pt x="8932" y="751"/>
                  <a:pt x="7730" y="1353"/>
                </a:cubicBezTo>
                <a:cubicBezTo>
                  <a:pt x="6531" y="1951"/>
                  <a:pt x="5329" y="3830"/>
                  <a:pt x="5329" y="3830"/>
                </a:cubicBezTo>
                <a:cubicBezTo>
                  <a:pt x="5329" y="3830"/>
                  <a:pt x="4053" y="2629"/>
                  <a:pt x="3604" y="3981"/>
                </a:cubicBezTo>
                <a:cubicBezTo>
                  <a:pt x="3604" y="3981"/>
                  <a:pt x="1951" y="2029"/>
                  <a:pt x="1" y="503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9019"/>
                </a:srgbClr>
              </a:gs>
              <a:gs pos="100000">
                <a:srgbClr val="FFCA90">
                  <a:alpha val="4901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4"/>
          <p:cNvSpPr/>
          <p:nvPr/>
        </p:nvSpPr>
        <p:spPr>
          <a:xfrm flipH="1">
            <a:off x="7924332" y="3182326"/>
            <a:ext cx="450580" cy="728137"/>
          </a:xfrm>
          <a:custGeom>
            <a:rect b="b" l="l" r="r" t="t"/>
            <a:pathLst>
              <a:path extrusionOk="0" h="12566" w="7776">
                <a:moveTo>
                  <a:pt x="2347" y="4334"/>
                </a:moveTo>
                <a:cubicBezTo>
                  <a:pt x="2347" y="4334"/>
                  <a:pt x="2347" y="4335"/>
                  <a:pt x="2347" y="4335"/>
                </a:cubicBezTo>
                <a:lnTo>
                  <a:pt x="2347" y="4334"/>
                </a:lnTo>
                <a:close/>
                <a:moveTo>
                  <a:pt x="5416" y="0"/>
                </a:moveTo>
                <a:cubicBezTo>
                  <a:pt x="4240" y="0"/>
                  <a:pt x="3565" y="2156"/>
                  <a:pt x="3565" y="2156"/>
                </a:cubicBezTo>
                <a:cubicBezTo>
                  <a:pt x="3565" y="2156"/>
                  <a:pt x="2608" y="744"/>
                  <a:pt x="1721" y="696"/>
                </a:cubicBezTo>
                <a:cubicBezTo>
                  <a:pt x="1708" y="695"/>
                  <a:pt x="1694" y="695"/>
                  <a:pt x="1680" y="695"/>
                </a:cubicBezTo>
                <a:cubicBezTo>
                  <a:pt x="811" y="695"/>
                  <a:pt x="0" y="2108"/>
                  <a:pt x="0" y="2108"/>
                </a:cubicBezTo>
                <a:cubicBezTo>
                  <a:pt x="0" y="2108"/>
                  <a:pt x="548" y="1703"/>
                  <a:pt x="1027" y="1628"/>
                </a:cubicBezTo>
                <a:lnTo>
                  <a:pt x="1027" y="1628"/>
                </a:lnTo>
                <a:lnTo>
                  <a:pt x="885" y="2060"/>
                </a:lnTo>
                <a:cubicBezTo>
                  <a:pt x="885" y="2060"/>
                  <a:pt x="1295" y="1774"/>
                  <a:pt x="1886" y="1774"/>
                </a:cubicBezTo>
                <a:cubicBezTo>
                  <a:pt x="1979" y="1774"/>
                  <a:pt x="2076" y="1781"/>
                  <a:pt x="2177" y="1797"/>
                </a:cubicBezTo>
                <a:lnTo>
                  <a:pt x="1745" y="2086"/>
                </a:lnTo>
                <a:cubicBezTo>
                  <a:pt x="1745" y="2086"/>
                  <a:pt x="1775" y="2082"/>
                  <a:pt x="1827" y="2082"/>
                </a:cubicBezTo>
                <a:cubicBezTo>
                  <a:pt x="2041" y="2082"/>
                  <a:pt x="2641" y="2144"/>
                  <a:pt x="3182" y="2780"/>
                </a:cubicBezTo>
                <a:cubicBezTo>
                  <a:pt x="3182" y="2780"/>
                  <a:pt x="1675" y="2948"/>
                  <a:pt x="1170" y="3643"/>
                </a:cubicBezTo>
                <a:cubicBezTo>
                  <a:pt x="668" y="4337"/>
                  <a:pt x="1196" y="5245"/>
                  <a:pt x="1196" y="5245"/>
                </a:cubicBezTo>
                <a:cubicBezTo>
                  <a:pt x="1196" y="5245"/>
                  <a:pt x="1338" y="4455"/>
                  <a:pt x="1531" y="4192"/>
                </a:cubicBezTo>
                <a:lnTo>
                  <a:pt x="1579" y="4814"/>
                </a:lnTo>
                <a:cubicBezTo>
                  <a:pt x="1579" y="4814"/>
                  <a:pt x="1842" y="4096"/>
                  <a:pt x="2273" y="3809"/>
                </a:cubicBezTo>
                <a:lnTo>
                  <a:pt x="2347" y="4334"/>
                </a:lnTo>
                <a:lnTo>
                  <a:pt x="2347" y="4334"/>
                </a:lnTo>
                <a:cubicBezTo>
                  <a:pt x="2352" y="4309"/>
                  <a:pt x="2895" y="3210"/>
                  <a:pt x="3441" y="3091"/>
                </a:cubicBezTo>
                <a:cubicBezTo>
                  <a:pt x="3441" y="3091"/>
                  <a:pt x="3926" y="10602"/>
                  <a:pt x="3856" y="12565"/>
                </a:cubicBezTo>
                <a:lnTo>
                  <a:pt x="4935" y="12415"/>
                </a:lnTo>
                <a:cubicBezTo>
                  <a:pt x="4935" y="12415"/>
                  <a:pt x="4135" y="3833"/>
                  <a:pt x="3848" y="3117"/>
                </a:cubicBezTo>
                <a:cubicBezTo>
                  <a:pt x="3848" y="3117"/>
                  <a:pt x="3912" y="3106"/>
                  <a:pt x="4021" y="3106"/>
                </a:cubicBezTo>
                <a:cubicBezTo>
                  <a:pt x="4238" y="3106"/>
                  <a:pt x="4632" y="3149"/>
                  <a:pt x="5045" y="3404"/>
                </a:cubicBezTo>
                <a:lnTo>
                  <a:pt x="4855" y="3045"/>
                </a:lnTo>
                <a:lnTo>
                  <a:pt x="4855" y="3045"/>
                </a:lnTo>
                <a:cubicBezTo>
                  <a:pt x="4855" y="3045"/>
                  <a:pt x="5501" y="3093"/>
                  <a:pt x="5980" y="3835"/>
                </a:cubicBezTo>
                <a:lnTo>
                  <a:pt x="5908" y="3404"/>
                </a:lnTo>
                <a:lnTo>
                  <a:pt x="5908" y="3404"/>
                </a:lnTo>
                <a:cubicBezTo>
                  <a:pt x="5908" y="3404"/>
                  <a:pt x="6602" y="3594"/>
                  <a:pt x="7176" y="4599"/>
                </a:cubicBezTo>
                <a:cubicBezTo>
                  <a:pt x="7176" y="4599"/>
                  <a:pt x="7176" y="3594"/>
                  <a:pt x="6576" y="2878"/>
                </a:cubicBezTo>
                <a:cubicBezTo>
                  <a:pt x="6319" y="2569"/>
                  <a:pt x="5804" y="2473"/>
                  <a:pt x="5288" y="2473"/>
                </a:cubicBezTo>
                <a:cubicBezTo>
                  <a:pt x="4605" y="2473"/>
                  <a:pt x="3920" y="2641"/>
                  <a:pt x="3826" y="2710"/>
                </a:cubicBezTo>
                <a:cubicBezTo>
                  <a:pt x="3826" y="2710"/>
                  <a:pt x="4064" y="2230"/>
                  <a:pt x="4831" y="1967"/>
                </a:cubicBezTo>
                <a:lnTo>
                  <a:pt x="4329" y="1895"/>
                </a:lnTo>
                <a:cubicBezTo>
                  <a:pt x="4329" y="1895"/>
                  <a:pt x="4551" y="1434"/>
                  <a:pt x="5573" y="1434"/>
                </a:cubicBezTo>
                <a:cubicBezTo>
                  <a:pt x="5716" y="1434"/>
                  <a:pt x="5876" y="1443"/>
                  <a:pt x="6052" y="1464"/>
                </a:cubicBezTo>
                <a:lnTo>
                  <a:pt x="5647" y="1201"/>
                </a:lnTo>
                <a:cubicBezTo>
                  <a:pt x="5647" y="1201"/>
                  <a:pt x="5921" y="1118"/>
                  <a:pt x="6301" y="1118"/>
                </a:cubicBezTo>
                <a:cubicBezTo>
                  <a:pt x="6738" y="1118"/>
                  <a:pt x="7315" y="1228"/>
                  <a:pt x="7776" y="1703"/>
                </a:cubicBezTo>
                <a:cubicBezTo>
                  <a:pt x="7776" y="1703"/>
                  <a:pt x="6963" y="339"/>
                  <a:pt x="5647" y="28"/>
                </a:cubicBezTo>
                <a:cubicBezTo>
                  <a:pt x="5568" y="9"/>
                  <a:pt x="5491" y="0"/>
                  <a:pt x="541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4"/>
          <p:cNvSpPr/>
          <p:nvPr/>
        </p:nvSpPr>
        <p:spPr>
          <a:xfrm>
            <a:off x="845275" y="2903799"/>
            <a:ext cx="551571" cy="891338"/>
          </a:xfrm>
          <a:custGeom>
            <a:rect b="b" l="l" r="r" t="t"/>
            <a:pathLst>
              <a:path extrusionOk="0" h="12566" w="7776">
                <a:moveTo>
                  <a:pt x="2347" y="4334"/>
                </a:moveTo>
                <a:cubicBezTo>
                  <a:pt x="2347" y="4334"/>
                  <a:pt x="2347" y="4335"/>
                  <a:pt x="2347" y="4335"/>
                </a:cubicBezTo>
                <a:lnTo>
                  <a:pt x="2347" y="4334"/>
                </a:lnTo>
                <a:close/>
                <a:moveTo>
                  <a:pt x="5416" y="0"/>
                </a:moveTo>
                <a:cubicBezTo>
                  <a:pt x="4240" y="0"/>
                  <a:pt x="3565" y="2156"/>
                  <a:pt x="3565" y="2156"/>
                </a:cubicBezTo>
                <a:cubicBezTo>
                  <a:pt x="3565" y="2156"/>
                  <a:pt x="2608" y="744"/>
                  <a:pt x="1721" y="696"/>
                </a:cubicBezTo>
                <a:cubicBezTo>
                  <a:pt x="1708" y="695"/>
                  <a:pt x="1694" y="695"/>
                  <a:pt x="1680" y="695"/>
                </a:cubicBezTo>
                <a:cubicBezTo>
                  <a:pt x="811" y="695"/>
                  <a:pt x="0" y="2108"/>
                  <a:pt x="0" y="2108"/>
                </a:cubicBezTo>
                <a:cubicBezTo>
                  <a:pt x="0" y="2108"/>
                  <a:pt x="548" y="1703"/>
                  <a:pt x="1027" y="1628"/>
                </a:cubicBezTo>
                <a:lnTo>
                  <a:pt x="1027" y="1628"/>
                </a:lnTo>
                <a:lnTo>
                  <a:pt x="885" y="2060"/>
                </a:lnTo>
                <a:cubicBezTo>
                  <a:pt x="885" y="2060"/>
                  <a:pt x="1295" y="1774"/>
                  <a:pt x="1886" y="1774"/>
                </a:cubicBezTo>
                <a:cubicBezTo>
                  <a:pt x="1979" y="1774"/>
                  <a:pt x="2076" y="1781"/>
                  <a:pt x="2177" y="1797"/>
                </a:cubicBezTo>
                <a:lnTo>
                  <a:pt x="1745" y="2086"/>
                </a:lnTo>
                <a:cubicBezTo>
                  <a:pt x="1745" y="2086"/>
                  <a:pt x="1775" y="2082"/>
                  <a:pt x="1827" y="2082"/>
                </a:cubicBezTo>
                <a:cubicBezTo>
                  <a:pt x="2041" y="2082"/>
                  <a:pt x="2641" y="2144"/>
                  <a:pt x="3182" y="2780"/>
                </a:cubicBezTo>
                <a:cubicBezTo>
                  <a:pt x="3182" y="2780"/>
                  <a:pt x="1675" y="2948"/>
                  <a:pt x="1170" y="3643"/>
                </a:cubicBezTo>
                <a:cubicBezTo>
                  <a:pt x="668" y="4337"/>
                  <a:pt x="1196" y="5245"/>
                  <a:pt x="1196" y="5245"/>
                </a:cubicBezTo>
                <a:cubicBezTo>
                  <a:pt x="1196" y="5245"/>
                  <a:pt x="1338" y="4455"/>
                  <a:pt x="1531" y="4192"/>
                </a:cubicBezTo>
                <a:lnTo>
                  <a:pt x="1579" y="4814"/>
                </a:lnTo>
                <a:cubicBezTo>
                  <a:pt x="1579" y="4814"/>
                  <a:pt x="1842" y="4096"/>
                  <a:pt x="2273" y="3809"/>
                </a:cubicBezTo>
                <a:lnTo>
                  <a:pt x="2347" y="4334"/>
                </a:lnTo>
                <a:lnTo>
                  <a:pt x="2347" y="4334"/>
                </a:lnTo>
                <a:cubicBezTo>
                  <a:pt x="2352" y="4309"/>
                  <a:pt x="2895" y="3210"/>
                  <a:pt x="3441" y="3091"/>
                </a:cubicBezTo>
                <a:cubicBezTo>
                  <a:pt x="3441" y="3091"/>
                  <a:pt x="3926" y="10602"/>
                  <a:pt x="3856" y="12565"/>
                </a:cubicBezTo>
                <a:lnTo>
                  <a:pt x="4935" y="12415"/>
                </a:lnTo>
                <a:cubicBezTo>
                  <a:pt x="4935" y="12415"/>
                  <a:pt x="4135" y="3833"/>
                  <a:pt x="3848" y="3117"/>
                </a:cubicBezTo>
                <a:cubicBezTo>
                  <a:pt x="3848" y="3117"/>
                  <a:pt x="3912" y="3106"/>
                  <a:pt x="4021" y="3106"/>
                </a:cubicBezTo>
                <a:cubicBezTo>
                  <a:pt x="4238" y="3106"/>
                  <a:pt x="4632" y="3149"/>
                  <a:pt x="5045" y="3404"/>
                </a:cubicBezTo>
                <a:lnTo>
                  <a:pt x="4855" y="3045"/>
                </a:lnTo>
                <a:lnTo>
                  <a:pt x="4855" y="3045"/>
                </a:lnTo>
                <a:cubicBezTo>
                  <a:pt x="4855" y="3045"/>
                  <a:pt x="5501" y="3093"/>
                  <a:pt x="5980" y="3835"/>
                </a:cubicBezTo>
                <a:lnTo>
                  <a:pt x="5908" y="3404"/>
                </a:lnTo>
                <a:lnTo>
                  <a:pt x="5908" y="3404"/>
                </a:lnTo>
                <a:cubicBezTo>
                  <a:pt x="5908" y="3404"/>
                  <a:pt x="6602" y="3594"/>
                  <a:pt x="7176" y="4599"/>
                </a:cubicBezTo>
                <a:cubicBezTo>
                  <a:pt x="7176" y="4599"/>
                  <a:pt x="7176" y="3594"/>
                  <a:pt x="6576" y="2878"/>
                </a:cubicBezTo>
                <a:cubicBezTo>
                  <a:pt x="6319" y="2569"/>
                  <a:pt x="5804" y="2473"/>
                  <a:pt x="5288" y="2473"/>
                </a:cubicBezTo>
                <a:cubicBezTo>
                  <a:pt x="4605" y="2473"/>
                  <a:pt x="3920" y="2641"/>
                  <a:pt x="3826" y="2710"/>
                </a:cubicBezTo>
                <a:cubicBezTo>
                  <a:pt x="3826" y="2710"/>
                  <a:pt x="4064" y="2230"/>
                  <a:pt x="4831" y="1967"/>
                </a:cubicBezTo>
                <a:lnTo>
                  <a:pt x="4329" y="1895"/>
                </a:lnTo>
                <a:cubicBezTo>
                  <a:pt x="4329" y="1895"/>
                  <a:pt x="4551" y="1434"/>
                  <a:pt x="5573" y="1434"/>
                </a:cubicBezTo>
                <a:cubicBezTo>
                  <a:pt x="5716" y="1434"/>
                  <a:pt x="5876" y="1443"/>
                  <a:pt x="6052" y="1464"/>
                </a:cubicBezTo>
                <a:lnTo>
                  <a:pt x="5647" y="1201"/>
                </a:lnTo>
                <a:cubicBezTo>
                  <a:pt x="5647" y="1201"/>
                  <a:pt x="5921" y="1118"/>
                  <a:pt x="6301" y="1118"/>
                </a:cubicBezTo>
                <a:cubicBezTo>
                  <a:pt x="6738" y="1118"/>
                  <a:pt x="7315" y="1228"/>
                  <a:pt x="7776" y="1703"/>
                </a:cubicBezTo>
                <a:cubicBezTo>
                  <a:pt x="7776" y="1703"/>
                  <a:pt x="6963" y="339"/>
                  <a:pt x="5647" y="28"/>
                </a:cubicBezTo>
                <a:cubicBezTo>
                  <a:pt x="5568" y="9"/>
                  <a:pt x="5491" y="0"/>
                  <a:pt x="541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24"/>
          <p:cNvSpPr/>
          <p:nvPr/>
        </p:nvSpPr>
        <p:spPr>
          <a:xfrm flipH="1">
            <a:off x="-5414" y="3535799"/>
            <a:ext cx="9157889" cy="1604512"/>
          </a:xfrm>
          <a:custGeom>
            <a:rect b="b" l="l" r="r" t="t"/>
            <a:pathLst>
              <a:path extrusionOk="0" h="22669" w="81142">
                <a:moveTo>
                  <a:pt x="81141" y="3679"/>
                </a:moveTo>
                <a:cubicBezTo>
                  <a:pt x="81141" y="3679"/>
                  <a:pt x="74535" y="0"/>
                  <a:pt x="49239" y="4955"/>
                </a:cubicBezTo>
                <a:cubicBezTo>
                  <a:pt x="23943" y="9910"/>
                  <a:pt x="14035" y="2105"/>
                  <a:pt x="1" y="4955"/>
                </a:cubicBezTo>
                <a:lnTo>
                  <a:pt x="1" y="22669"/>
                </a:lnTo>
                <a:lnTo>
                  <a:pt x="81141" y="22669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4"/>
          <p:cNvSpPr/>
          <p:nvPr/>
        </p:nvSpPr>
        <p:spPr>
          <a:xfrm flipH="1">
            <a:off x="-9479" y="3795126"/>
            <a:ext cx="9170304" cy="1345177"/>
          </a:xfrm>
          <a:custGeom>
            <a:rect b="b" l="l" r="r" t="t"/>
            <a:pathLst>
              <a:path extrusionOk="0" h="18709" w="81252">
                <a:moveTo>
                  <a:pt x="81251" y="10699"/>
                </a:moveTo>
                <a:lnTo>
                  <a:pt x="81251" y="18709"/>
                </a:lnTo>
                <a:lnTo>
                  <a:pt x="0" y="18709"/>
                </a:lnTo>
                <a:lnTo>
                  <a:pt x="0" y="5348"/>
                </a:lnTo>
                <a:cubicBezTo>
                  <a:pt x="0" y="5348"/>
                  <a:pt x="4127" y="4973"/>
                  <a:pt x="18314" y="2646"/>
                </a:cubicBezTo>
                <a:cubicBezTo>
                  <a:pt x="18843" y="2560"/>
                  <a:pt x="19353" y="2474"/>
                  <a:pt x="19842" y="2391"/>
                </a:cubicBezTo>
                <a:lnTo>
                  <a:pt x="19842" y="2391"/>
                </a:lnTo>
                <a:cubicBezTo>
                  <a:pt x="32516" y="285"/>
                  <a:pt x="32966" y="0"/>
                  <a:pt x="45034" y="5346"/>
                </a:cubicBezTo>
                <a:cubicBezTo>
                  <a:pt x="57570" y="10903"/>
                  <a:pt x="81251" y="10699"/>
                  <a:pt x="81251" y="10699"/>
                </a:cubicBezTo>
                <a:close/>
              </a:path>
            </a:pathLst>
          </a:custGeom>
          <a:solidFill>
            <a:srgbClr val="F9C3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4"/>
          <p:cNvSpPr/>
          <p:nvPr/>
        </p:nvSpPr>
        <p:spPr>
          <a:xfrm flipH="1" rot="1652825">
            <a:off x="4047321" y="4206212"/>
            <a:ext cx="1423113" cy="588418"/>
          </a:xfrm>
          <a:custGeom>
            <a:rect b="b" l="l" r="r" t="t"/>
            <a:pathLst>
              <a:path extrusionOk="0" h="7108" w="17191">
                <a:moveTo>
                  <a:pt x="8815" y="576"/>
                </a:moveTo>
                <a:cubicBezTo>
                  <a:pt x="8815" y="576"/>
                  <a:pt x="7878" y="0"/>
                  <a:pt x="8029" y="977"/>
                </a:cubicBezTo>
                <a:cubicBezTo>
                  <a:pt x="8179" y="1952"/>
                  <a:pt x="8009" y="1140"/>
                  <a:pt x="8009" y="1140"/>
                </a:cubicBezTo>
                <a:cubicBezTo>
                  <a:pt x="8009" y="1140"/>
                  <a:pt x="7355" y="827"/>
                  <a:pt x="7431" y="1425"/>
                </a:cubicBezTo>
                <a:cubicBezTo>
                  <a:pt x="7431" y="1425"/>
                  <a:pt x="6831" y="526"/>
                  <a:pt x="6153" y="899"/>
                </a:cubicBezTo>
                <a:cubicBezTo>
                  <a:pt x="5477" y="1272"/>
                  <a:pt x="5702" y="2099"/>
                  <a:pt x="5702" y="2099"/>
                </a:cubicBezTo>
                <a:cubicBezTo>
                  <a:pt x="5702" y="2099"/>
                  <a:pt x="5250" y="1049"/>
                  <a:pt x="4727" y="2099"/>
                </a:cubicBezTo>
                <a:cubicBezTo>
                  <a:pt x="4727" y="2099"/>
                  <a:pt x="4275" y="1350"/>
                  <a:pt x="3826" y="2099"/>
                </a:cubicBezTo>
                <a:cubicBezTo>
                  <a:pt x="3826" y="2099"/>
                  <a:pt x="3228" y="1724"/>
                  <a:pt x="3078" y="2550"/>
                </a:cubicBezTo>
                <a:cubicBezTo>
                  <a:pt x="3078" y="2550"/>
                  <a:pt x="2251" y="1350"/>
                  <a:pt x="1726" y="2550"/>
                </a:cubicBezTo>
                <a:cubicBezTo>
                  <a:pt x="1726" y="2550"/>
                  <a:pt x="1425" y="2024"/>
                  <a:pt x="901" y="2777"/>
                </a:cubicBezTo>
                <a:cubicBezTo>
                  <a:pt x="901" y="2777"/>
                  <a:pt x="301" y="2249"/>
                  <a:pt x="1" y="3228"/>
                </a:cubicBezTo>
                <a:lnTo>
                  <a:pt x="17190" y="7108"/>
                </a:lnTo>
                <a:lnTo>
                  <a:pt x="17190" y="6606"/>
                </a:lnTo>
                <a:cubicBezTo>
                  <a:pt x="17190" y="6606"/>
                  <a:pt x="17114" y="4953"/>
                  <a:pt x="16364" y="5856"/>
                </a:cubicBezTo>
                <a:cubicBezTo>
                  <a:pt x="16364" y="5856"/>
                  <a:pt x="16892" y="4055"/>
                  <a:pt x="16139" y="3980"/>
                </a:cubicBezTo>
                <a:cubicBezTo>
                  <a:pt x="15389" y="3904"/>
                  <a:pt x="14938" y="4355"/>
                  <a:pt x="14938" y="4355"/>
                </a:cubicBezTo>
                <a:cubicBezTo>
                  <a:pt x="14938" y="4355"/>
                  <a:pt x="15164" y="2855"/>
                  <a:pt x="14187" y="3607"/>
                </a:cubicBezTo>
                <a:cubicBezTo>
                  <a:pt x="14187" y="3607"/>
                  <a:pt x="14113" y="2331"/>
                  <a:pt x="13289" y="2331"/>
                </a:cubicBezTo>
                <a:cubicBezTo>
                  <a:pt x="12462" y="2331"/>
                  <a:pt x="12237" y="3005"/>
                  <a:pt x="12237" y="3005"/>
                </a:cubicBezTo>
                <a:cubicBezTo>
                  <a:pt x="12237" y="3005"/>
                  <a:pt x="12312" y="1653"/>
                  <a:pt x="11487" y="2406"/>
                </a:cubicBezTo>
                <a:cubicBezTo>
                  <a:pt x="11487" y="2406"/>
                  <a:pt x="11036" y="979"/>
                  <a:pt x="10362" y="2105"/>
                </a:cubicBezTo>
                <a:lnTo>
                  <a:pt x="9160" y="210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4"/>
          <p:cNvSpPr/>
          <p:nvPr/>
        </p:nvSpPr>
        <p:spPr>
          <a:xfrm flipH="1">
            <a:off x="7136498" y="4087810"/>
            <a:ext cx="2026252" cy="891319"/>
          </a:xfrm>
          <a:custGeom>
            <a:rect b="b" l="l" r="r" t="t"/>
            <a:pathLst>
              <a:path extrusionOk="0" h="8767" w="16488">
                <a:moveTo>
                  <a:pt x="58" y="60"/>
                </a:moveTo>
                <a:cubicBezTo>
                  <a:pt x="58" y="60"/>
                  <a:pt x="1605" y="0"/>
                  <a:pt x="1196" y="1709"/>
                </a:cubicBezTo>
                <a:cubicBezTo>
                  <a:pt x="1196" y="1709"/>
                  <a:pt x="2825" y="1800"/>
                  <a:pt x="2498" y="3057"/>
                </a:cubicBezTo>
                <a:cubicBezTo>
                  <a:pt x="2498" y="3057"/>
                  <a:pt x="3962" y="1350"/>
                  <a:pt x="5021" y="2247"/>
                </a:cubicBezTo>
                <a:cubicBezTo>
                  <a:pt x="6079" y="3146"/>
                  <a:pt x="6241" y="5214"/>
                  <a:pt x="6241" y="5214"/>
                </a:cubicBezTo>
                <a:cubicBezTo>
                  <a:pt x="6241" y="5214"/>
                  <a:pt x="7300" y="3687"/>
                  <a:pt x="7543" y="5214"/>
                </a:cubicBezTo>
                <a:cubicBezTo>
                  <a:pt x="7543" y="5214"/>
                  <a:pt x="8602" y="3776"/>
                  <a:pt x="9090" y="5033"/>
                </a:cubicBezTo>
                <a:cubicBezTo>
                  <a:pt x="9090" y="5033"/>
                  <a:pt x="10719" y="2787"/>
                  <a:pt x="11533" y="5754"/>
                </a:cubicBezTo>
                <a:cubicBezTo>
                  <a:pt x="11533" y="5754"/>
                  <a:pt x="12997" y="5214"/>
                  <a:pt x="12997" y="6921"/>
                </a:cubicBezTo>
                <a:cubicBezTo>
                  <a:pt x="12997" y="6921"/>
                  <a:pt x="14462" y="5453"/>
                  <a:pt x="16488" y="8767"/>
                </a:cubicBezTo>
                <a:lnTo>
                  <a:pt x="0" y="827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4"/>
          <p:cNvSpPr/>
          <p:nvPr/>
        </p:nvSpPr>
        <p:spPr>
          <a:xfrm>
            <a:off x="8356019" y="3429559"/>
            <a:ext cx="700929" cy="1132668"/>
          </a:xfrm>
          <a:custGeom>
            <a:rect b="b" l="l" r="r" t="t"/>
            <a:pathLst>
              <a:path extrusionOk="0" h="12566" w="7776">
                <a:moveTo>
                  <a:pt x="2347" y="4334"/>
                </a:moveTo>
                <a:cubicBezTo>
                  <a:pt x="2347" y="4334"/>
                  <a:pt x="2347" y="4335"/>
                  <a:pt x="2347" y="4335"/>
                </a:cubicBezTo>
                <a:lnTo>
                  <a:pt x="2347" y="4334"/>
                </a:lnTo>
                <a:close/>
                <a:moveTo>
                  <a:pt x="5416" y="0"/>
                </a:moveTo>
                <a:cubicBezTo>
                  <a:pt x="4240" y="0"/>
                  <a:pt x="3565" y="2156"/>
                  <a:pt x="3565" y="2156"/>
                </a:cubicBezTo>
                <a:cubicBezTo>
                  <a:pt x="3565" y="2156"/>
                  <a:pt x="2608" y="744"/>
                  <a:pt x="1721" y="696"/>
                </a:cubicBezTo>
                <a:cubicBezTo>
                  <a:pt x="1708" y="695"/>
                  <a:pt x="1694" y="695"/>
                  <a:pt x="1680" y="695"/>
                </a:cubicBezTo>
                <a:cubicBezTo>
                  <a:pt x="811" y="695"/>
                  <a:pt x="0" y="2108"/>
                  <a:pt x="0" y="2108"/>
                </a:cubicBezTo>
                <a:cubicBezTo>
                  <a:pt x="0" y="2108"/>
                  <a:pt x="548" y="1703"/>
                  <a:pt x="1027" y="1628"/>
                </a:cubicBezTo>
                <a:lnTo>
                  <a:pt x="1027" y="1628"/>
                </a:lnTo>
                <a:lnTo>
                  <a:pt x="885" y="2060"/>
                </a:lnTo>
                <a:cubicBezTo>
                  <a:pt x="885" y="2060"/>
                  <a:pt x="1295" y="1774"/>
                  <a:pt x="1886" y="1774"/>
                </a:cubicBezTo>
                <a:cubicBezTo>
                  <a:pt x="1979" y="1774"/>
                  <a:pt x="2076" y="1781"/>
                  <a:pt x="2177" y="1797"/>
                </a:cubicBezTo>
                <a:lnTo>
                  <a:pt x="1745" y="2086"/>
                </a:lnTo>
                <a:cubicBezTo>
                  <a:pt x="1745" y="2086"/>
                  <a:pt x="1775" y="2082"/>
                  <a:pt x="1827" y="2082"/>
                </a:cubicBezTo>
                <a:cubicBezTo>
                  <a:pt x="2041" y="2082"/>
                  <a:pt x="2641" y="2144"/>
                  <a:pt x="3182" y="2780"/>
                </a:cubicBezTo>
                <a:cubicBezTo>
                  <a:pt x="3182" y="2780"/>
                  <a:pt x="1675" y="2948"/>
                  <a:pt x="1170" y="3643"/>
                </a:cubicBezTo>
                <a:cubicBezTo>
                  <a:pt x="668" y="4337"/>
                  <a:pt x="1196" y="5245"/>
                  <a:pt x="1196" y="5245"/>
                </a:cubicBezTo>
                <a:cubicBezTo>
                  <a:pt x="1196" y="5245"/>
                  <a:pt x="1338" y="4455"/>
                  <a:pt x="1531" y="4192"/>
                </a:cubicBezTo>
                <a:lnTo>
                  <a:pt x="1579" y="4814"/>
                </a:lnTo>
                <a:cubicBezTo>
                  <a:pt x="1579" y="4814"/>
                  <a:pt x="1842" y="4096"/>
                  <a:pt x="2273" y="3809"/>
                </a:cubicBezTo>
                <a:lnTo>
                  <a:pt x="2347" y="4334"/>
                </a:lnTo>
                <a:lnTo>
                  <a:pt x="2347" y="4334"/>
                </a:lnTo>
                <a:cubicBezTo>
                  <a:pt x="2352" y="4309"/>
                  <a:pt x="2895" y="3210"/>
                  <a:pt x="3441" y="3091"/>
                </a:cubicBezTo>
                <a:cubicBezTo>
                  <a:pt x="3441" y="3091"/>
                  <a:pt x="3926" y="10602"/>
                  <a:pt x="3856" y="12565"/>
                </a:cubicBezTo>
                <a:lnTo>
                  <a:pt x="4935" y="12415"/>
                </a:lnTo>
                <a:cubicBezTo>
                  <a:pt x="4935" y="12415"/>
                  <a:pt x="4135" y="3833"/>
                  <a:pt x="3848" y="3117"/>
                </a:cubicBezTo>
                <a:cubicBezTo>
                  <a:pt x="3848" y="3117"/>
                  <a:pt x="3912" y="3106"/>
                  <a:pt x="4021" y="3106"/>
                </a:cubicBezTo>
                <a:cubicBezTo>
                  <a:pt x="4238" y="3106"/>
                  <a:pt x="4632" y="3149"/>
                  <a:pt x="5045" y="3404"/>
                </a:cubicBezTo>
                <a:lnTo>
                  <a:pt x="4855" y="3045"/>
                </a:lnTo>
                <a:lnTo>
                  <a:pt x="4855" y="3045"/>
                </a:lnTo>
                <a:cubicBezTo>
                  <a:pt x="4855" y="3045"/>
                  <a:pt x="5501" y="3093"/>
                  <a:pt x="5980" y="3835"/>
                </a:cubicBezTo>
                <a:lnTo>
                  <a:pt x="5908" y="3404"/>
                </a:lnTo>
                <a:lnTo>
                  <a:pt x="5908" y="3404"/>
                </a:lnTo>
                <a:cubicBezTo>
                  <a:pt x="5908" y="3404"/>
                  <a:pt x="6602" y="3594"/>
                  <a:pt x="7176" y="4599"/>
                </a:cubicBezTo>
                <a:cubicBezTo>
                  <a:pt x="7176" y="4599"/>
                  <a:pt x="7176" y="3594"/>
                  <a:pt x="6576" y="2878"/>
                </a:cubicBezTo>
                <a:cubicBezTo>
                  <a:pt x="6319" y="2569"/>
                  <a:pt x="5804" y="2473"/>
                  <a:pt x="5288" y="2473"/>
                </a:cubicBezTo>
                <a:cubicBezTo>
                  <a:pt x="4605" y="2473"/>
                  <a:pt x="3920" y="2641"/>
                  <a:pt x="3826" y="2710"/>
                </a:cubicBezTo>
                <a:cubicBezTo>
                  <a:pt x="3826" y="2710"/>
                  <a:pt x="4064" y="2230"/>
                  <a:pt x="4831" y="1967"/>
                </a:cubicBezTo>
                <a:lnTo>
                  <a:pt x="4329" y="1895"/>
                </a:lnTo>
                <a:cubicBezTo>
                  <a:pt x="4329" y="1895"/>
                  <a:pt x="4551" y="1434"/>
                  <a:pt x="5573" y="1434"/>
                </a:cubicBezTo>
                <a:cubicBezTo>
                  <a:pt x="5716" y="1434"/>
                  <a:pt x="5876" y="1443"/>
                  <a:pt x="6052" y="1464"/>
                </a:cubicBezTo>
                <a:lnTo>
                  <a:pt x="5647" y="1201"/>
                </a:lnTo>
                <a:cubicBezTo>
                  <a:pt x="5647" y="1201"/>
                  <a:pt x="5921" y="1118"/>
                  <a:pt x="6301" y="1118"/>
                </a:cubicBezTo>
                <a:cubicBezTo>
                  <a:pt x="6738" y="1118"/>
                  <a:pt x="7315" y="1228"/>
                  <a:pt x="7776" y="1703"/>
                </a:cubicBezTo>
                <a:cubicBezTo>
                  <a:pt x="7776" y="1703"/>
                  <a:pt x="6963" y="339"/>
                  <a:pt x="5647" y="28"/>
                </a:cubicBezTo>
                <a:cubicBezTo>
                  <a:pt x="5568" y="9"/>
                  <a:pt x="5491" y="0"/>
                  <a:pt x="541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4"/>
          <p:cNvSpPr/>
          <p:nvPr/>
        </p:nvSpPr>
        <p:spPr>
          <a:xfrm>
            <a:off x="-343172" y="640097"/>
            <a:ext cx="1542346" cy="415088"/>
          </a:xfrm>
          <a:custGeom>
            <a:rect b="b" l="l" r="r" t="t"/>
            <a:pathLst>
              <a:path extrusionOk="0" h="5030" w="18690">
                <a:moveTo>
                  <a:pt x="18689" y="5030"/>
                </a:moveTo>
                <a:cubicBezTo>
                  <a:pt x="18689" y="5030"/>
                  <a:pt x="17337" y="3004"/>
                  <a:pt x="15985" y="3904"/>
                </a:cubicBezTo>
                <a:cubicBezTo>
                  <a:pt x="15985" y="3904"/>
                  <a:pt x="15161" y="1"/>
                  <a:pt x="12910" y="452"/>
                </a:cubicBezTo>
                <a:cubicBezTo>
                  <a:pt x="10657" y="903"/>
                  <a:pt x="9983" y="3453"/>
                  <a:pt x="9983" y="3453"/>
                </a:cubicBezTo>
                <a:cubicBezTo>
                  <a:pt x="9983" y="3453"/>
                  <a:pt x="8932" y="751"/>
                  <a:pt x="7730" y="1353"/>
                </a:cubicBezTo>
                <a:cubicBezTo>
                  <a:pt x="6531" y="1951"/>
                  <a:pt x="5329" y="3830"/>
                  <a:pt x="5329" y="3830"/>
                </a:cubicBezTo>
                <a:cubicBezTo>
                  <a:pt x="5329" y="3830"/>
                  <a:pt x="4053" y="2629"/>
                  <a:pt x="3604" y="3981"/>
                </a:cubicBezTo>
                <a:cubicBezTo>
                  <a:pt x="3604" y="3981"/>
                  <a:pt x="1951" y="2029"/>
                  <a:pt x="1" y="503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9019"/>
                </a:srgbClr>
              </a:gs>
              <a:gs pos="100000">
                <a:srgbClr val="FFCA90">
                  <a:alpha val="4901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4"/>
          <p:cNvSpPr/>
          <p:nvPr/>
        </p:nvSpPr>
        <p:spPr>
          <a:xfrm>
            <a:off x="-380974" y="2195604"/>
            <a:ext cx="1017343" cy="273770"/>
          </a:xfrm>
          <a:custGeom>
            <a:rect b="b" l="l" r="r" t="t"/>
            <a:pathLst>
              <a:path extrusionOk="0" h="5030" w="18690">
                <a:moveTo>
                  <a:pt x="18689" y="5030"/>
                </a:moveTo>
                <a:cubicBezTo>
                  <a:pt x="18689" y="5030"/>
                  <a:pt x="17337" y="3004"/>
                  <a:pt x="15985" y="3904"/>
                </a:cubicBezTo>
                <a:cubicBezTo>
                  <a:pt x="15985" y="3904"/>
                  <a:pt x="15161" y="1"/>
                  <a:pt x="12910" y="452"/>
                </a:cubicBezTo>
                <a:cubicBezTo>
                  <a:pt x="10657" y="903"/>
                  <a:pt x="9983" y="3453"/>
                  <a:pt x="9983" y="3453"/>
                </a:cubicBezTo>
                <a:cubicBezTo>
                  <a:pt x="9983" y="3453"/>
                  <a:pt x="8932" y="751"/>
                  <a:pt x="7730" y="1353"/>
                </a:cubicBezTo>
                <a:cubicBezTo>
                  <a:pt x="6531" y="1951"/>
                  <a:pt x="5329" y="3830"/>
                  <a:pt x="5329" y="3830"/>
                </a:cubicBezTo>
                <a:cubicBezTo>
                  <a:pt x="5329" y="3830"/>
                  <a:pt x="4053" y="2629"/>
                  <a:pt x="3604" y="3981"/>
                </a:cubicBezTo>
                <a:cubicBezTo>
                  <a:pt x="3604" y="3981"/>
                  <a:pt x="1951" y="2029"/>
                  <a:pt x="1" y="503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9019"/>
                </a:srgbClr>
              </a:gs>
              <a:gs pos="100000">
                <a:srgbClr val="FFCA90">
                  <a:alpha val="4901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4"/>
          <p:cNvSpPr/>
          <p:nvPr/>
        </p:nvSpPr>
        <p:spPr>
          <a:xfrm>
            <a:off x="3291001" y="3845560"/>
            <a:ext cx="700921" cy="523083"/>
          </a:xfrm>
          <a:custGeom>
            <a:rect b="b" l="l" r="r" t="t"/>
            <a:pathLst>
              <a:path extrusionOk="0" h="7804" w="10458">
                <a:moveTo>
                  <a:pt x="8475" y="0"/>
                </a:moveTo>
                <a:cubicBezTo>
                  <a:pt x="8446" y="0"/>
                  <a:pt x="8423" y="9"/>
                  <a:pt x="8412" y="33"/>
                </a:cubicBezTo>
                <a:cubicBezTo>
                  <a:pt x="8359" y="137"/>
                  <a:pt x="8566" y="205"/>
                  <a:pt x="8464" y="448"/>
                </a:cubicBezTo>
                <a:cubicBezTo>
                  <a:pt x="8359" y="691"/>
                  <a:pt x="7942" y="952"/>
                  <a:pt x="7854" y="1561"/>
                </a:cubicBezTo>
                <a:cubicBezTo>
                  <a:pt x="7787" y="2031"/>
                  <a:pt x="7268" y="2293"/>
                  <a:pt x="6803" y="2293"/>
                </a:cubicBezTo>
                <a:cubicBezTo>
                  <a:pt x="6664" y="2293"/>
                  <a:pt x="6529" y="2270"/>
                  <a:pt x="6414" y="2221"/>
                </a:cubicBezTo>
                <a:cubicBezTo>
                  <a:pt x="5908" y="2013"/>
                  <a:pt x="5822" y="1579"/>
                  <a:pt x="5493" y="1579"/>
                </a:cubicBezTo>
                <a:cubicBezTo>
                  <a:pt x="5178" y="1579"/>
                  <a:pt x="4738" y="669"/>
                  <a:pt x="4115" y="669"/>
                </a:cubicBezTo>
                <a:cubicBezTo>
                  <a:pt x="4082" y="669"/>
                  <a:pt x="4050" y="672"/>
                  <a:pt x="4016" y="677"/>
                </a:cubicBezTo>
                <a:cubicBezTo>
                  <a:pt x="3338" y="783"/>
                  <a:pt x="3356" y="1250"/>
                  <a:pt x="2955" y="1529"/>
                </a:cubicBezTo>
                <a:cubicBezTo>
                  <a:pt x="2556" y="1808"/>
                  <a:pt x="2261" y="2017"/>
                  <a:pt x="2261" y="2017"/>
                </a:cubicBezTo>
                <a:cubicBezTo>
                  <a:pt x="2258" y="2015"/>
                  <a:pt x="2255" y="2014"/>
                  <a:pt x="2251" y="2014"/>
                </a:cubicBezTo>
                <a:cubicBezTo>
                  <a:pt x="2187" y="2014"/>
                  <a:pt x="1963" y="2234"/>
                  <a:pt x="1872" y="2400"/>
                </a:cubicBezTo>
                <a:cubicBezTo>
                  <a:pt x="1709" y="2444"/>
                  <a:pt x="1328" y="2591"/>
                  <a:pt x="1166" y="2954"/>
                </a:cubicBezTo>
                <a:cubicBezTo>
                  <a:pt x="966" y="3403"/>
                  <a:pt x="368" y="3597"/>
                  <a:pt x="164" y="3597"/>
                </a:cubicBezTo>
                <a:cubicBezTo>
                  <a:pt x="154" y="3597"/>
                  <a:pt x="146" y="3596"/>
                  <a:pt x="139" y="3596"/>
                </a:cubicBezTo>
                <a:cubicBezTo>
                  <a:pt x="136" y="3595"/>
                  <a:pt x="133" y="3595"/>
                  <a:pt x="131" y="3595"/>
                </a:cubicBezTo>
                <a:cubicBezTo>
                  <a:pt x="0" y="3595"/>
                  <a:pt x="134" y="3963"/>
                  <a:pt x="444" y="3963"/>
                </a:cubicBezTo>
                <a:cubicBezTo>
                  <a:pt x="509" y="3963"/>
                  <a:pt x="581" y="3947"/>
                  <a:pt x="660" y="3909"/>
                </a:cubicBezTo>
                <a:cubicBezTo>
                  <a:pt x="869" y="3808"/>
                  <a:pt x="1100" y="3698"/>
                  <a:pt x="1290" y="3606"/>
                </a:cubicBezTo>
                <a:cubicBezTo>
                  <a:pt x="1338" y="3744"/>
                  <a:pt x="1449" y="3868"/>
                  <a:pt x="1627" y="3963"/>
                </a:cubicBezTo>
                <a:cubicBezTo>
                  <a:pt x="1627" y="4099"/>
                  <a:pt x="1589" y="4274"/>
                  <a:pt x="1451" y="4466"/>
                </a:cubicBezTo>
                <a:cubicBezTo>
                  <a:pt x="1130" y="4920"/>
                  <a:pt x="1188" y="5313"/>
                  <a:pt x="1318" y="5740"/>
                </a:cubicBezTo>
                <a:cubicBezTo>
                  <a:pt x="1451" y="6163"/>
                  <a:pt x="1420" y="6912"/>
                  <a:pt x="1479" y="7072"/>
                </a:cubicBezTo>
                <a:cubicBezTo>
                  <a:pt x="1537" y="7233"/>
                  <a:pt x="1597" y="7423"/>
                  <a:pt x="1581" y="7467"/>
                </a:cubicBezTo>
                <a:cubicBezTo>
                  <a:pt x="1567" y="7513"/>
                  <a:pt x="1611" y="7674"/>
                  <a:pt x="1727" y="7688"/>
                </a:cubicBezTo>
                <a:cubicBezTo>
                  <a:pt x="1844" y="7704"/>
                  <a:pt x="2239" y="7704"/>
                  <a:pt x="2239" y="7704"/>
                </a:cubicBezTo>
                <a:cubicBezTo>
                  <a:pt x="2239" y="7704"/>
                  <a:pt x="2295" y="7483"/>
                  <a:pt x="2105" y="7383"/>
                </a:cubicBezTo>
                <a:cubicBezTo>
                  <a:pt x="1914" y="7279"/>
                  <a:pt x="1914" y="7265"/>
                  <a:pt x="1900" y="7088"/>
                </a:cubicBezTo>
                <a:cubicBezTo>
                  <a:pt x="1884" y="6914"/>
                  <a:pt x="1667" y="6035"/>
                  <a:pt x="1693" y="5874"/>
                </a:cubicBezTo>
                <a:cubicBezTo>
                  <a:pt x="1723" y="5714"/>
                  <a:pt x="1854" y="5628"/>
                  <a:pt x="2103" y="5230"/>
                </a:cubicBezTo>
                <a:lnTo>
                  <a:pt x="2103" y="5230"/>
                </a:lnTo>
                <a:cubicBezTo>
                  <a:pt x="2103" y="5231"/>
                  <a:pt x="2014" y="5714"/>
                  <a:pt x="1942" y="5860"/>
                </a:cubicBezTo>
                <a:cubicBezTo>
                  <a:pt x="1870" y="6005"/>
                  <a:pt x="2030" y="6284"/>
                  <a:pt x="2163" y="6562"/>
                </a:cubicBezTo>
                <a:cubicBezTo>
                  <a:pt x="2295" y="6841"/>
                  <a:pt x="2586" y="7265"/>
                  <a:pt x="2586" y="7439"/>
                </a:cubicBezTo>
                <a:cubicBezTo>
                  <a:pt x="2586" y="7616"/>
                  <a:pt x="2821" y="7688"/>
                  <a:pt x="2821" y="7688"/>
                </a:cubicBezTo>
                <a:cubicBezTo>
                  <a:pt x="2821" y="7688"/>
                  <a:pt x="3156" y="7704"/>
                  <a:pt x="3244" y="7718"/>
                </a:cubicBezTo>
                <a:cubicBezTo>
                  <a:pt x="3260" y="7721"/>
                  <a:pt x="3280" y="7722"/>
                  <a:pt x="3301" y="7722"/>
                </a:cubicBezTo>
                <a:cubicBezTo>
                  <a:pt x="3397" y="7722"/>
                  <a:pt x="3524" y="7693"/>
                  <a:pt x="3465" y="7646"/>
                </a:cubicBezTo>
                <a:cubicBezTo>
                  <a:pt x="3392" y="7588"/>
                  <a:pt x="3376" y="7425"/>
                  <a:pt x="3202" y="7337"/>
                </a:cubicBezTo>
                <a:cubicBezTo>
                  <a:pt x="3025" y="7249"/>
                  <a:pt x="2907" y="7116"/>
                  <a:pt x="2907" y="7058"/>
                </a:cubicBezTo>
                <a:cubicBezTo>
                  <a:pt x="2907" y="7002"/>
                  <a:pt x="2440" y="6035"/>
                  <a:pt x="2440" y="5919"/>
                </a:cubicBezTo>
                <a:cubicBezTo>
                  <a:pt x="2440" y="5800"/>
                  <a:pt x="2746" y="5377"/>
                  <a:pt x="2995" y="5170"/>
                </a:cubicBezTo>
                <a:cubicBezTo>
                  <a:pt x="3232" y="4978"/>
                  <a:pt x="3623" y="4520"/>
                  <a:pt x="3703" y="4248"/>
                </a:cubicBezTo>
                <a:cubicBezTo>
                  <a:pt x="4097" y="4266"/>
                  <a:pt x="4486" y="4276"/>
                  <a:pt x="4809" y="4276"/>
                </a:cubicBezTo>
                <a:cubicBezTo>
                  <a:pt x="4791" y="4496"/>
                  <a:pt x="4773" y="4791"/>
                  <a:pt x="4781" y="5038"/>
                </a:cubicBezTo>
                <a:cubicBezTo>
                  <a:pt x="4797" y="5491"/>
                  <a:pt x="4446" y="6193"/>
                  <a:pt x="4518" y="6633"/>
                </a:cubicBezTo>
                <a:cubicBezTo>
                  <a:pt x="4590" y="7070"/>
                  <a:pt x="4502" y="7335"/>
                  <a:pt x="4678" y="7451"/>
                </a:cubicBezTo>
                <a:cubicBezTo>
                  <a:pt x="4780" y="7520"/>
                  <a:pt x="4903" y="7549"/>
                  <a:pt x="4993" y="7549"/>
                </a:cubicBezTo>
                <a:cubicBezTo>
                  <a:pt x="5057" y="7549"/>
                  <a:pt x="5105" y="7534"/>
                  <a:pt x="5118" y="7509"/>
                </a:cubicBezTo>
                <a:cubicBezTo>
                  <a:pt x="5148" y="7451"/>
                  <a:pt x="4983" y="6938"/>
                  <a:pt x="4983" y="6691"/>
                </a:cubicBezTo>
                <a:cubicBezTo>
                  <a:pt x="4983" y="6442"/>
                  <a:pt x="4881" y="6105"/>
                  <a:pt x="5057" y="5638"/>
                </a:cubicBezTo>
                <a:cubicBezTo>
                  <a:pt x="5232" y="5168"/>
                  <a:pt x="5278" y="4627"/>
                  <a:pt x="5278" y="4450"/>
                </a:cubicBezTo>
                <a:cubicBezTo>
                  <a:pt x="5278" y="4400"/>
                  <a:pt x="5270" y="4330"/>
                  <a:pt x="5258" y="4256"/>
                </a:cubicBezTo>
                <a:cubicBezTo>
                  <a:pt x="5280" y="4252"/>
                  <a:pt x="5300" y="4250"/>
                  <a:pt x="5322" y="4248"/>
                </a:cubicBezTo>
                <a:cubicBezTo>
                  <a:pt x="5491" y="4550"/>
                  <a:pt x="5754" y="4944"/>
                  <a:pt x="6127" y="5241"/>
                </a:cubicBezTo>
                <a:cubicBezTo>
                  <a:pt x="6829" y="5796"/>
                  <a:pt x="6638" y="6573"/>
                  <a:pt x="6596" y="6675"/>
                </a:cubicBezTo>
                <a:cubicBezTo>
                  <a:pt x="6552" y="6777"/>
                  <a:pt x="6436" y="7479"/>
                  <a:pt x="6524" y="7582"/>
                </a:cubicBezTo>
                <a:cubicBezTo>
                  <a:pt x="6612" y="7686"/>
                  <a:pt x="6668" y="7788"/>
                  <a:pt x="6947" y="7802"/>
                </a:cubicBezTo>
                <a:cubicBezTo>
                  <a:pt x="6957" y="7803"/>
                  <a:pt x="6966" y="7803"/>
                  <a:pt x="6975" y="7803"/>
                </a:cubicBezTo>
                <a:cubicBezTo>
                  <a:pt x="7219" y="7803"/>
                  <a:pt x="7121" y="7589"/>
                  <a:pt x="7035" y="7349"/>
                </a:cubicBezTo>
                <a:cubicBezTo>
                  <a:pt x="6947" y="7100"/>
                  <a:pt x="7019" y="5652"/>
                  <a:pt x="6963" y="5491"/>
                </a:cubicBezTo>
                <a:cubicBezTo>
                  <a:pt x="6905" y="5331"/>
                  <a:pt x="6406" y="5008"/>
                  <a:pt x="6291" y="4759"/>
                </a:cubicBezTo>
                <a:cubicBezTo>
                  <a:pt x="6227" y="4623"/>
                  <a:pt x="6161" y="4358"/>
                  <a:pt x="6060" y="4109"/>
                </a:cubicBezTo>
                <a:cubicBezTo>
                  <a:pt x="6446" y="4005"/>
                  <a:pt x="6726" y="3878"/>
                  <a:pt x="6809" y="3824"/>
                </a:cubicBezTo>
                <a:cubicBezTo>
                  <a:pt x="6965" y="3718"/>
                  <a:pt x="8079" y="3563"/>
                  <a:pt x="8410" y="3112"/>
                </a:cubicBezTo>
                <a:cubicBezTo>
                  <a:pt x="8741" y="2661"/>
                  <a:pt x="8775" y="1790"/>
                  <a:pt x="8861" y="1511"/>
                </a:cubicBezTo>
                <a:cubicBezTo>
                  <a:pt x="8949" y="1232"/>
                  <a:pt x="9244" y="1026"/>
                  <a:pt x="9364" y="1026"/>
                </a:cubicBezTo>
                <a:cubicBezTo>
                  <a:pt x="9487" y="1026"/>
                  <a:pt x="9607" y="1026"/>
                  <a:pt x="9782" y="1008"/>
                </a:cubicBezTo>
                <a:cubicBezTo>
                  <a:pt x="9797" y="1006"/>
                  <a:pt x="9812" y="1005"/>
                  <a:pt x="9827" y="1005"/>
                </a:cubicBezTo>
                <a:cubicBezTo>
                  <a:pt x="9971" y="1005"/>
                  <a:pt x="10057" y="1081"/>
                  <a:pt x="10197" y="1112"/>
                </a:cubicBezTo>
                <a:cubicBezTo>
                  <a:pt x="10221" y="1118"/>
                  <a:pt x="10243" y="1120"/>
                  <a:pt x="10265" y="1120"/>
                </a:cubicBezTo>
                <a:cubicBezTo>
                  <a:pt x="10383" y="1120"/>
                  <a:pt x="10458" y="1039"/>
                  <a:pt x="10458" y="922"/>
                </a:cubicBezTo>
                <a:cubicBezTo>
                  <a:pt x="10458" y="785"/>
                  <a:pt x="10414" y="779"/>
                  <a:pt x="10359" y="659"/>
                </a:cubicBezTo>
                <a:cubicBezTo>
                  <a:pt x="10312" y="547"/>
                  <a:pt x="10148" y="377"/>
                  <a:pt x="9880" y="377"/>
                </a:cubicBezTo>
                <a:cubicBezTo>
                  <a:pt x="9856" y="377"/>
                  <a:pt x="9830" y="379"/>
                  <a:pt x="9804" y="382"/>
                </a:cubicBezTo>
                <a:cubicBezTo>
                  <a:pt x="9778" y="385"/>
                  <a:pt x="9754" y="386"/>
                  <a:pt x="9732" y="386"/>
                </a:cubicBezTo>
                <a:cubicBezTo>
                  <a:pt x="9478" y="386"/>
                  <a:pt x="9402" y="223"/>
                  <a:pt x="9194" y="191"/>
                </a:cubicBezTo>
                <a:cubicBezTo>
                  <a:pt x="8969" y="155"/>
                  <a:pt x="8827" y="103"/>
                  <a:pt x="8777" y="103"/>
                </a:cubicBezTo>
                <a:cubicBezTo>
                  <a:pt x="8738" y="103"/>
                  <a:pt x="8573" y="0"/>
                  <a:pt x="84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4"/>
          <p:cNvSpPr/>
          <p:nvPr/>
        </p:nvSpPr>
        <p:spPr>
          <a:xfrm flipH="1">
            <a:off x="-9991" y="4090473"/>
            <a:ext cx="9172741" cy="1053012"/>
          </a:xfrm>
          <a:custGeom>
            <a:rect b="b" l="l" r="r" t="t"/>
            <a:pathLst>
              <a:path extrusionOk="0" h="16127" w="81252">
                <a:moveTo>
                  <a:pt x="81251" y="3741"/>
                </a:moveTo>
                <a:lnTo>
                  <a:pt x="81251" y="16127"/>
                </a:lnTo>
                <a:lnTo>
                  <a:pt x="0" y="16127"/>
                </a:lnTo>
                <a:lnTo>
                  <a:pt x="0" y="8395"/>
                </a:lnTo>
                <a:cubicBezTo>
                  <a:pt x="17122" y="12448"/>
                  <a:pt x="30639" y="9447"/>
                  <a:pt x="49263" y="2767"/>
                </a:cubicBezTo>
                <a:cubicBezTo>
                  <a:pt x="54868" y="754"/>
                  <a:pt x="59997" y="42"/>
                  <a:pt x="64429" y="30"/>
                </a:cubicBezTo>
                <a:lnTo>
                  <a:pt x="64431" y="30"/>
                </a:lnTo>
                <a:cubicBezTo>
                  <a:pt x="74720" y="0"/>
                  <a:pt x="81251" y="3741"/>
                  <a:pt x="81251" y="374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24"/>
          <p:cNvSpPr/>
          <p:nvPr/>
        </p:nvSpPr>
        <p:spPr>
          <a:xfrm flipH="1">
            <a:off x="-9767" y="4090481"/>
            <a:ext cx="4086300" cy="1053012"/>
          </a:xfrm>
          <a:custGeom>
            <a:rect b="b" l="l" r="r" t="t"/>
            <a:pathLst>
              <a:path extrusionOk="0" h="16127" w="36206">
                <a:moveTo>
                  <a:pt x="36205" y="3741"/>
                </a:moveTo>
                <a:lnTo>
                  <a:pt x="36205" y="16127"/>
                </a:lnTo>
                <a:lnTo>
                  <a:pt x="35299" y="16127"/>
                </a:lnTo>
                <a:cubicBezTo>
                  <a:pt x="25750" y="10921"/>
                  <a:pt x="2789" y="13770"/>
                  <a:pt x="1340" y="8056"/>
                </a:cubicBezTo>
                <a:cubicBezTo>
                  <a:pt x="0" y="2769"/>
                  <a:pt x="19102" y="70"/>
                  <a:pt x="19391" y="30"/>
                </a:cubicBezTo>
                <a:lnTo>
                  <a:pt x="19393" y="30"/>
                </a:lnTo>
                <a:cubicBezTo>
                  <a:pt x="29680" y="0"/>
                  <a:pt x="36205" y="3741"/>
                  <a:pt x="36205" y="374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4"/>
          <p:cNvSpPr/>
          <p:nvPr/>
        </p:nvSpPr>
        <p:spPr>
          <a:xfrm>
            <a:off x="1838303" y="3994250"/>
            <a:ext cx="848301" cy="633080"/>
          </a:xfrm>
          <a:custGeom>
            <a:rect b="b" l="l" r="r" t="t"/>
            <a:pathLst>
              <a:path extrusionOk="0" h="7804" w="10458">
                <a:moveTo>
                  <a:pt x="8475" y="0"/>
                </a:moveTo>
                <a:cubicBezTo>
                  <a:pt x="8446" y="0"/>
                  <a:pt x="8423" y="9"/>
                  <a:pt x="8412" y="33"/>
                </a:cubicBezTo>
                <a:cubicBezTo>
                  <a:pt x="8359" y="137"/>
                  <a:pt x="8566" y="205"/>
                  <a:pt x="8464" y="448"/>
                </a:cubicBezTo>
                <a:cubicBezTo>
                  <a:pt x="8359" y="691"/>
                  <a:pt x="7942" y="952"/>
                  <a:pt x="7854" y="1561"/>
                </a:cubicBezTo>
                <a:cubicBezTo>
                  <a:pt x="7787" y="2031"/>
                  <a:pt x="7268" y="2293"/>
                  <a:pt x="6803" y="2293"/>
                </a:cubicBezTo>
                <a:cubicBezTo>
                  <a:pt x="6664" y="2293"/>
                  <a:pt x="6529" y="2270"/>
                  <a:pt x="6414" y="2221"/>
                </a:cubicBezTo>
                <a:cubicBezTo>
                  <a:pt x="5908" y="2013"/>
                  <a:pt x="5822" y="1579"/>
                  <a:pt x="5493" y="1579"/>
                </a:cubicBezTo>
                <a:cubicBezTo>
                  <a:pt x="5178" y="1579"/>
                  <a:pt x="4738" y="669"/>
                  <a:pt x="4115" y="669"/>
                </a:cubicBezTo>
                <a:cubicBezTo>
                  <a:pt x="4082" y="669"/>
                  <a:pt x="4050" y="672"/>
                  <a:pt x="4016" y="677"/>
                </a:cubicBezTo>
                <a:cubicBezTo>
                  <a:pt x="3338" y="783"/>
                  <a:pt x="3356" y="1250"/>
                  <a:pt x="2955" y="1529"/>
                </a:cubicBezTo>
                <a:cubicBezTo>
                  <a:pt x="2556" y="1808"/>
                  <a:pt x="2261" y="2017"/>
                  <a:pt x="2261" y="2017"/>
                </a:cubicBezTo>
                <a:cubicBezTo>
                  <a:pt x="2258" y="2015"/>
                  <a:pt x="2255" y="2014"/>
                  <a:pt x="2251" y="2014"/>
                </a:cubicBezTo>
                <a:cubicBezTo>
                  <a:pt x="2187" y="2014"/>
                  <a:pt x="1963" y="2234"/>
                  <a:pt x="1872" y="2400"/>
                </a:cubicBezTo>
                <a:cubicBezTo>
                  <a:pt x="1709" y="2444"/>
                  <a:pt x="1328" y="2591"/>
                  <a:pt x="1166" y="2954"/>
                </a:cubicBezTo>
                <a:cubicBezTo>
                  <a:pt x="966" y="3403"/>
                  <a:pt x="368" y="3597"/>
                  <a:pt x="164" y="3597"/>
                </a:cubicBezTo>
                <a:cubicBezTo>
                  <a:pt x="154" y="3597"/>
                  <a:pt x="146" y="3596"/>
                  <a:pt x="139" y="3596"/>
                </a:cubicBezTo>
                <a:cubicBezTo>
                  <a:pt x="136" y="3595"/>
                  <a:pt x="133" y="3595"/>
                  <a:pt x="131" y="3595"/>
                </a:cubicBezTo>
                <a:cubicBezTo>
                  <a:pt x="0" y="3595"/>
                  <a:pt x="134" y="3963"/>
                  <a:pt x="444" y="3963"/>
                </a:cubicBezTo>
                <a:cubicBezTo>
                  <a:pt x="509" y="3963"/>
                  <a:pt x="581" y="3947"/>
                  <a:pt x="660" y="3909"/>
                </a:cubicBezTo>
                <a:cubicBezTo>
                  <a:pt x="869" y="3808"/>
                  <a:pt x="1100" y="3698"/>
                  <a:pt x="1290" y="3606"/>
                </a:cubicBezTo>
                <a:cubicBezTo>
                  <a:pt x="1338" y="3744"/>
                  <a:pt x="1449" y="3868"/>
                  <a:pt x="1627" y="3963"/>
                </a:cubicBezTo>
                <a:cubicBezTo>
                  <a:pt x="1627" y="4099"/>
                  <a:pt x="1589" y="4274"/>
                  <a:pt x="1451" y="4466"/>
                </a:cubicBezTo>
                <a:cubicBezTo>
                  <a:pt x="1130" y="4920"/>
                  <a:pt x="1188" y="5313"/>
                  <a:pt x="1318" y="5740"/>
                </a:cubicBezTo>
                <a:cubicBezTo>
                  <a:pt x="1451" y="6163"/>
                  <a:pt x="1420" y="6912"/>
                  <a:pt x="1479" y="7072"/>
                </a:cubicBezTo>
                <a:cubicBezTo>
                  <a:pt x="1537" y="7233"/>
                  <a:pt x="1597" y="7423"/>
                  <a:pt x="1581" y="7467"/>
                </a:cubicBezTo>
                <a:cubicBezTo>
                  <a:pt x="1567" y="7513"/>
                  <a:pt x="1611" y="7674"/>
                  <a:pt x="1727" y="7688"/>
                </a:cubicBezTo>
                <a:cubicBezTo>
                  <a:pt x="1844" y="7704"/>
                  <a:pt x="2239" y="7704"/>
                  <a:pt x="2239" y="7704"/>
                </a:cubicBezTo>
                <a:cubicBezTo>
                  <a:pt x="2239" y="7704"/>
                  <a:pt x="2295" y="7483"/>
                  <a:pt x="2105" y="7383"/>
                </a:cubicBezTo>
                <a:cubicBezTo>
                  <a:pt x="1914" y="7279"/>
                  <a:pt x="1914" y="7265"/>
                  <a:pt x="1900" y="7088"/>
                </a:cubicBezTo>
                <a:cubicBezTo>
                  <a:pt x="1884" y="6914"/>
                  <a:pt x="1667" y="6035"/>
                  <a:pt x="1693" y="5874"/>
                </a:cubicBezTo>
                <a:cubicBezTo>
                  <a:pt x="1723" y="5714"/>
                  <a:pt x="1854" y="5628"/>
                  <a:pt x="2103" y="5230"/>
                </a:cubicBezTo>
                <a:lnTo>
                  <a:pt x="2103" y="5230"/>
                </a:lnTo>
                <a:cubicBezTo>
                  <a:pt x="2103" y="5231"/>
                  <a:pt x="2014" y="5714"/>
                  <a:pt x="1942" y="5860"/>
                </a:cubicBezTo>
                <a:cubicBezTo>
                  <a:pt x="1870" y="6005"/>
                  <a:pt x="2030" y="6284"/>
                  <a:pt x="2163" y="6562"/>
                </a:cubicBezTo>
                <a:cubicBezTo>
                  <a:pt x="2295" y="6841"/>
                  <a:pt x="2586" y="7265"/>
                  <a:pt x="2586" y="7439"/>
                </a:cubicBezTo>
                <a:cubicBezTo>
                  <a:pt x="2586" y="7616"/>
                  <a:pt x="2821" y="7688"/>
                  <a:pt x="2821" y="7688"/>
                </a:cubicBezTo>
                <a:cubicBezTo>
                  <a:pt x="2821" y="7688"/>
                  <a:pt x="3156" y="7704"/>
                  <a:pt x="3244" y="7718"/>
                </a:cubicBezTo>
                <a:cubicBezTo>
                  <a:pt x="3260" y="7721"/>
                  <a:pt x="3280" y="7722"/>
                  <a:pt x="3301" y="7722"/>
                </a:cubicBezTo>
                <a:cubicBezTo>
                  <a:pt x="3397" y="7722"/>
                  <a:pt x="3524" y="7693"/>
                  <a:pt x="3465" y="7646"/>
                </a:cubicBezTo>
                <a:cubicBezTo>
                  <a:pt x="3392" y="7588"/>
                  <a:pt x="3376" y="7425"/>
                  <a:pt x="3202" y="7337"/>
                </a:cubicBezTo>
                <a:cubicBezTo>
                  <a:pt x="3025" y="7249"/>
                  <a:pt x="2907" y="7116"/>
                  <a:pt x="2907" y="7058"/>
                </a:cubicBezTo>
                <a:cubicBezTo>
                  <a:pt x="2907" y="7002"/>
                  <a:pt x="2440" y="6035"/>
                  <a:pt x="2440" y="5919"/>
                </a:cubicBezTo>
                <a:cubicBezTo>
                  <a:pt x="2440" y="5800"/>
                  <a:pt x="2746" y="5377"/>
                  <a:pt x="2995" y="5170"/>
                </a:cubicBezTo>
                <a:cubicBezTo>
                  <a:pt x="3232" y="4978"/>
                  <a:pt x="3623" y="4520"/>
                  <a:pt x="3703" y="4248"/>
                </a:cubicBezTo>
                <a:cubicBezTo>
                  <a:pt x="4097" y="4266"/>
                  <a:pt x="4486" y="4276"/>
                  <a:pt x="4809" y="4276"/>
                </a:cubicBezTo>
                <a:cubicBezTo>
                  <a:pt x="4791" y="4496"/>
                  <a:pt x="4773" y="4791"/>
                  <a:pt x="4781" y="5038"/>
                </a:cubicBezTo>
                <a:cubicBezTo>
                  <a:pt x="4797" y="5491"/>
                  <a:pt x="4446" y="6193"/>
                  <a:pt x="4518" y="6633"/>
                </a:cubicBezTo>
                <a:cubicBezTo>
                  <a:pt x="4590" y="7070"/>
                  <a:pt x="4502" y="7335"/>
                  <a:pt x="4678" y="7451"/>
                </a:cubicBezTo>
                <a:cubicBezTo>
                  <a:pt x="4780" y="7520"/>
                  <a:pt x="4903" y="7549"/>
                  <a:pt x="4993" y="7549"/>
                </a:cubicBezTo>
                <a:cubicBezTo>
                  <a:pt x="5057" y="7549"/>
                  <a:pt x="5105" y="7534"/>
                  <a:pt x="5118" y="7509"/>
                </a:cubicBezTo>
                <a:cubicBezTo>
                  <a:pt x="5148" y="7451"/>
                  <a:pt x="4983" y="6938"/>
                  <a:pt x="4983" y="6691"/>
                </a:cubicBezTo>
                <a:cubicBezTo>
                  <a:pt x="4983" y="6442"/>
                  <a:pt x="4881" y="6105"/>
                  <a:pt x="5057" y="5638"/>
                </a:cubicBezTo>
                <a:cubicBezTo>
                  <a:pt x="5232" y="5168"/>
                  <a:pt x="5278" y="4627"/>
                  <a:pt x="5278" y="4450"/>
                </a:cubicBezTo>
                <a:cubicBezTo>
                  <a:pt x="5278" y="4400"/>
                  <a:pt x="5270" y="4330"/>
                  <a:pt x="5258" y="4256"/>
                </a:cubicBezTo>
                <a:cubicBezTo>
                  <a:pt x="5280" y="4252"/>
                  <a:pt x="5300" y="4250"/>
                  <a:pt x="5322" y="4248"/>
                </a:cubicBezTo>
                <a:cubicBezTo>
                  <a:pt x="5491" y="4550"/>
                  <a:pt x="5754" y="4944"/>
                  <a:pt x="6127" y="5241"/>
                </a:cubicBezTo>
                <a:cubicBezTo>
                  <a:pt x="6829" y="5796"/>
                  <a:pt x="6638" y="6573"/>
                  <a:pt x="6596" y="6675"/>
                </a:cubicBezTo>
                <a:cubicBezTo>
                  <a:pt x="6552" y="6777"/>
                  <a:pt x="6436" y="7479"/>
                  <a:pt x="6524" y="7582"/>
                </a:cubicBezTo>
                <a:cubicBezTo>
                  <a:pt x="6612" y="7686"/>
                  <a:pt x="6668" y="7788"/>
                  <a:pt x="6947" y="7802"/>
                </a:cubicBezTo>
                <a:cubicBezTo>
                  <a:pt x="6957" y="7803"/>
                  <a:pt x="6966" y="7803"/>
                  <a:pt x="6975" y="7803"/>
                </a:cubicBezTo>
                <a:cubicBezTo>
                  <a:pt x="7219" y="7803"/>
                  <a:pt x="7121" y="7589"/>
                  <a:pt x="7035" y="7349"/>
                </a:cubicBezTo>
                <a:cubicBezTo>
                  <a:pt x="6947" y="7100"/>
                  <a:pt x="7019" y="5652"/>
                  <a:pt x="6963" y="5491"/>
                </a:cubicBezTo>
                <a:cubicBezTo>
                  <a:pt x="6905" y="5331"/>
                  <a:pt x="6406" y="5008"/>
                  <a:pt x="6291" y="4759"/>
                </a:cubicBezTo>
                <a:cubicBezTo>
                  <a:pt x="6227" y="4623"/>
                  <a:pt x="6161" y="4358"/>
                  <a:pt x="6060" y="4109"/>
                </a:cubicBezTo>
                <a:cubicBezTo>
                  <a:pt x="6446" y="4005"/>
                  <a:pt x="6726" y="3878"/>
                  <a:pt x="6809" y="3824"/>
                </a:cubicBezTo>
                <a:cubicBezTo>
                  <a:pt x="6965" y="3718"/>
                  <a:pt x="8079" y="3563"/>
                  <a:pt x="8410" y="3112"/>
                </a:cubicBezTo>
                <a:cubicBezTo>
                  <a:pt x="8741" y="2661"/>
                  <a:pt x="8775" y="1790"/>
                  <a:pt x="8861" y="1511"/>
                </a:cubicBezTo>
                <a:cubicBezTo>
                  <a:pt x="8949" y="1232"/>
                  <a:pt x="9244" y="1026"/>
                  <a:pt x="9364" y="1026"/>
                </a:cubicBezTo>
                <a:cubicBezTo>
                  <a:pt x="9487" y="1026"/>
                  <a:pt x="9607" y="1026"/>
                  <a:pt x="9782" y="1008"/>
                </a:cubicBezTo>
                <a:cubicBezTo>
                  <a:pt x="9797" y="1006"/>
                  <a:pt x="9812" y="1005"/>
                  <a:pt x="9827" y="1005"/>
                </a:cubicBezTo>
                <a:cubicBezTo>
                  <a:pt x="9971" y="1005"/>
                  <a:pt x="10057" y="1081"/>
                  <a:pt x="10197" y="1112"/>
                </a:cubicBezTo>
                <a:cubicBezTo>
                  <a:pt x="10221" y="1118"/>
                  <a:pt x="10243" y="1120"/>
                  <a:pt x="10265" y="1120"/>
                </a:cubicBezTo>
                <a:cubicBezTo>
                  <a:pt x="10383" y="1120"/>
                  <a:pt x="10458" y="1039"/>
                  <a:pt x="10458" y="922"/>
                </a:cubicBezTo>
                <a:cubicBezTo>
                  <a:pt x="10458" y="785"/>
                  <a:pt x="10414" y="779"/>
                  <a:pt x="10359" y="659"/>
                </a:cubicBezTo>
                <a:cubicBezTo>
                  <a:pt x="10312" y="547"/>
                  <a:pt x="10148" y="377"/>
                  <a:pt x="9880" y="377"/>
                </a:cubicBezTo>
                <a:cubicBezTo>
                  <a:pt x="9856" y="377"/>
                  <a:pt x="9830" y="379"/>
                  <a:pt x="9804" y="382"/>
                </a:cubicBezTo>
                <a:cubicBezTo>
                  <a:pt x="9778" y="385"/>
                  <a:pt x="9754" y="386"/>
                  <a:pt x="9732" y="386"/>
                </a:cubicBezTo>
                <a:cubicBezTo>
                  <a:pt x="9478" y="386"/>
                  <a:pt x="9402" y="223"/>
                  <a:pt x="9194" y="191"/>
                </a:cubicBezTo>
                <a:cubicBezTo>
                  <a:pt x="8969" y="155"/>
                  <a:pt x="8827" y="103"/>
                  <a:pt x="8777" y="103"/>
                </a:cubicBezTo>
                <a:cubicBezTo>
                  <a:pt x="8738" y="103"/>
                  <a:pt x="8573" y="0"/>
                  <a:pt x="84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p24"/>
          <p:cNvPicPr preferRelativeResize="0"/>
          <p:nvPr/>
        </p:nvPicPr>
        <p:blipFill rotWithShape="1">
          <a:blip r:embed="rId2">
            <a:alphaModFix/>
          </a:blip>
          <a:srcRect b="-816" l="0" r="65876" t="0"/>
          <a:stretch/>
        </p:blipFill>
        <p:spPr>
          <a:xfrm flipH="1">
            <a:off x="6026600" y="-600"/>
            <a:ext cx="3117400" cy="51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4"/>
          <p:cNvPicPr preferRelativeResize="0"/>
          <p:nvPr/>
        </p:nvPicPr>
        <p:blipFill rotWithShape="1">
          <a:blip r:embed="rId2">
            <a:alphaModFix/>
          </a:blip>
          <a:srcRect b="-816" l="0" r="65876" t="0"/>
          <a:stretch/>
        </p:blipFill>
        <p:spPr>
          <a:xfrm>
            <a:off x="-9475" y="-600"/>
            <a:ext cx="3117400" cy="518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4"/>
          <p:cNvSpPr/>
          <p:nvPr/>
        </p:nvSpPr>
        <p:spPr>
          <a:xfrm>
            <a:off x="6922853" y="551597"/>
            <a:ext cx="1542346" cy="415088"/>
          </a:xfrm>
          <a:custGeom>
            <a:rect b="b" l="l" r="r" t="t"/>
            <a:pathLst>
              <a:path extrusionOk="0" h="5030" w="18690">
                <a:moveTo>
                  <a:pt x="18689" y="5030"/>
                </a:moveTo>
                <a:cubicBezTo>
                  <a:pt x="18689" y="5030"/>
                  <a:pt x="17337" y="3004"/>
                  <a:pt x="15985" y="3904"/>
                </a:cubicBezTo>
                <a:cubicBezTo>
                  <a:pt x="15985" y="3904"/>
                  <a:pt x="15161" y="1"/>
                  <a:pt x="12910" y="452"/>
                </a:cubicBezTo>
                <a:cubicBezTo>
                  <a:pt x="10657" y="903"/>
                  <a:pt x="9983" y="3453"/>
                  <a:pt x="9983" y="3453"/>
                </a:cubicBezTo>
                <a:cubicBezTo>
                  <a:pt x="9983" y="3453"/>
                  <a:pt x="8932" y="751"/>
                  <a:pt x="7730" y="1353"/>
                </a:cubicBezTo>
                <a:cubicBezTo>
                  <a:pt x="6531" y="1951"/>
                  <a:pt x="5329" y="3830"/>
                  <a:pt x="5329" y="3830"/>
                </a:cubicBezTo>
                <a:cubicBezTo>
                  <a:pt x="5329" y="3830"/>
                  <a:pt x="4053" y="2629"/>
                  <a:pt x="3604" y="3981"/>
                </a:cubicBezTo>
                <a:cubicBezTo>
                  <a:pt x="3604" y="3981"/>
                  <a:pt x="1951" y="2029"/>
                  <a:pt x="1" y="503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9019"/>
                </a:srgbClr>
              </a:gs>
              <a:gs pos="100000">
                <a:srgbClr val="FFCA90">
                  <a:alpha val="4901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24"/>
          <p:cNvSpPr txBox="1"/>
          <p:nvPr>
            <p:ph type="title"/>
          </p:nvPr>
        </p:nvSpPr>
        <p:spPr>
          <a:xfrm>
            <a:off x="1238550" y="1021750"/>
            <a:ext cx="6666900" cy="27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_1">
    <p:bg>
      <p:bgPr>
        <a:solidFill>
          <a:schemeClr val="dk2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26"/>
          <p:cNvPicPr preferRelativeResize="0"/>
          <p:nvPr/>
        </p:nvPicPr>
        <p:blipFill rotWithShape="1">
          <a:blip r:embed="rId2">
            <a:alphaModFix/>
          </a:blip>
          <a:srcRect b="74138" l="0" r="-90" t="0"/>
          <a:stretch/>
        </p:blipFill>
        <p:spPr>
          <a:xfrm>
            <a:off x="1125" y="50"/>
            <a:ext cx="9143998" cy="13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6"/>
          <p:cNvSpPr/>
          <p:nvPr/>
        </p:nvSpPr>
        <p:spPr>
          <a:xfrm>
            <a:off x="0" y="4381349"/>
            <a:ext cx="9144089" cy="762110"/>
          </a:xfrm>
          <a:custGeom>
            <a:rect b="b" l="l" r="r" t="t"/>
            <a:pathLst>
              <a:path extrusionOk="0" h="23175" w="97169">
                <a:moveTo>
                  <a:pt x="97168" y="6039"/>
                </a:moveTo>
                <a:cubicBezTo>
                  <a:pt x="97168" y="6039"/>
                  <a:pt x="63151" y="0"/>
                  <a:pt x="50658" y="8618"/>
                </a:cubicBezTo>
                <a:cubicBezTo>
                  <a:pt x="39745" y="16149"/>
                  <a:pt x="1" y="4671"/>
                  <a:pt x="1" y="4671"/>
                </a:cubicBezTo>
                <a:lnTo>
                  <a:pt x="1" y="23174"/>
                </a:lnTo>
                <a:lnTo>
                  <a:pt x="97168" y="23174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26"/>
          <p:cNvSpPr/>
          <p:nvPr/>
        </p:nvSpPr>
        <p:spPr>
          <a:xfrm>
            <a:off x="0" y="4617445"/>
            <a:ext cx="9144089" cy="526035"/>
          </a:xfrm>
          <a:custGeom>
            <a:rect b="b" l="l" r="r" t="t"/>
            <a:pathLst>
              <a:path extrusionOk="0" h="15006" w="97169">
                <a:moveTo>
                  <a:pt x="1" y="2847"/>
                </a:moveTo>
                <a:cubicBezTo>
                  <a:pt x="7841" y="0"/>
                  <a:pt x="37430" y="1031"/>
                  <a:pt x="48052" y="5274"/>
                </a:cubicBezTo>
                <a:cubicBezTo>
                  <a:pt x="58401" y="9408"/>
                  <a:pt x="93170" y="4690"/>
                  <a:pt x="97168" y="4602"/>
                </a:cubicBezTo>
                <a:lnTo>
                  <a:pt x="97168" y="15005"/>
                </a:lnTo>
                <a:lnTo>
                  <a:pt x="1" y="15005"/>
                </a:lnTo>
                <a:close/>
              </a:path>
            </a:pathLst>
          </a:custGeom>
          <a:gradFill>
            <a:gsLst>
              <a:gs pos="0">
                <a:srgbClr val="FFDE9F"/>
              </a:gs>
              <a:gs pos="100000">
                <a:srgbClr val="F9AE2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26"/>
          <p:cNvSpPr/>
          <p:nvPr/>
        </p:nvSpPr>
        <p:spPr>
          <a:xfrm>
            <a:off x="8553627" y="1416875"/>
            <a:ext cx="885714" cy="422680"/>
          </a:xfrm>
          <a:custGeom>
            <a:rect b="b" l="l" r="r" t="t"/>
            <a:pathLst>
              <a:path extrusionOk="0" h="5122" w="10733">
                <a:moveTo>
                  <a:pt x="10733" y="0"/>
                </a:moveTo>
                <a:lnTo>
                  <a:pt x="10733" y="5122"/>
                </a:lnTo>
                <a:lnTo>
                  <a:pt x="0" y="5122"/>
                </a:lnTo>
                <a:cubicBezTo>
                  <a:pt x="3603" y="2343"/>
                  <a:pt x="3978" y="4073"/>
                  <a:pt x="3978" y="4073"/>
                </a:cubicBezTo>
                <a:cubicBezTo>
                  <a:pt x="3978" y="4073"/>
                  <a:pt x="4279" y="2197"/>
                  <a:pt x="5404" y="1445"/>
                </a:cubicBezTo>
                <a:cubicBezTo>
                  <a:pt x="6530" y="694"/>
                  <a:pt x="7806" y="2945"/>
                  <a:pt x="7806" y="2945"/>
                </a:cubicBezTo>
                <a:cubicBezTo>
                  <a:pt x="8993" y="855"/>
                  <a:pt x="9966" y="95"/>
                  <a:pt x="10733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72549"/>
                </a:srgbClr>
              </a:gs>
              <a:gs pos="100000">
                <a:srgbClr val="FFCA90">
                  <a:alpha val="7254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26"/>
          <p:cNvSpPr/>
          <p:nvPr/>
        </p:nvSpPr>
        <p:spPr>
          <a:xfrm>
            <a:off x="-880272" y="2279497"/>
            <a:ext cx="1542346" cy="415088"/>
          </a:xfrm>
          <a:custGeom>
            <a:rect b="b" l="l" r="r" t="t"/>
            <a:pathLst>
              <a:path extrusionOk="0" h="5030" w="18690">
                <a:moveTo>
                  <a:pt x="18689" y="5030"/>
                </a:moveTo>
                <a:cubicBezTo>
                  <a:pt x="18689" y="5030"/>
                  <a:pt x="17337" y="3004"/>
                  <a:pt x="15985" y="3904"/>
                </a:cubicBezTo>
                <a:cubicBezTo>
                  <a:pt x="15985" y="3904"/>
                  <a:pt x="15161" y="1"/>
                  <a:pt x="12910" y="452"/>
                </a:cubicBezTo>
                <a:cubicBezTo>
                  <a:pt x="10657" y="903"/>
                  <a:pt x="9983" y="3453"/>
                  <a:pt x="9983" y="3453"/>
                </a:cubicBezTo>
                <a:cubicBezTo>
                  <a:pt x="9983" y="3453"/>
                  <a:pt x="8932" y="751"/>
                  <a:pt x="7730" y="1353"/>
                </a:cubicBezTo>
                <a:cubicBezTo>
                  <a:pt x="6531" y="1951"/>
                  <a:pt x="5329" y="3830"/>
                  <a:pt x="5329" y="3830"/>
                </a:cubicBezTo>
                <a:cubicBezTo>
                  <a:pt x="5329" y="3830"/>
                  <a:pt x="4053" y="2629"/>
                  <a:pt x="3604" y="3981"/>
                </a:cubicBezTo>
                <a:cubicBezTo>
                  <a:pt x="3604" y="3981"/>
                  <a:pt x="1951" y="2029"/>
                  <a:pt x="1" y="503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9019"/>
                </a:srgbClr>
              </a:gs>
              <a:gs pos="100000">
                <a:srgbClr val="FFCA90">
                  <a:alpha val="4901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26"/>
          <p:cNvSpPr/>
          <p:nvPr/>
        </p:nvSpPr>
        <p:spPr>
          <a:xfrm>
            <a:off x="8411976" y="3770329"/>
            <a:ext cx="1017343" cy="273770"/>
          </a:xfrm>
          <a:custGeom>
            <a:rect b="b" l="l" r="r" t="t"/>
            <a:pathLst>
              <a:path extrusionOk="0" h="5030" w="18690">
                <a:moveTo>
                  <a:pt x="18689" y="5030"/>
                </a:moveTo>
                <a:cubicBezTo>
                  <a:pt x="18689" y="5030"/>
                  <a:pt x="17337" y="3004"/>
                  <a:pt x="15985" y="3904"/>
                </a:cubicBezTo>
                <a:cubicBezTo>
                  <a:pt x="15985" y="3904"/>
                  <a:pt x="15161" y="1"/>
                  <a:pt x="12910" y="452"/>
                </a:cubicBezTo>
                <a:cubicBezTo>
                  <a:pt x="10657" y="903"/>
                  <a:pt x="9983" y="3453"/>
                  <a:pt x="9983" y="3453"/>
                </a:cubicBezTo>
                <a:cubicBezTo>
                  <a:pt x="9983" y="3453"/>
                  <a:pt x="8932" y="751"/>
                  <a:pt x="7730" y="1353"/>
                </a:cubicBezTo>
                <a:cubicBezTo>
                  <a:pt x="6531" y="1951"/>
                  <a:pt x="5329" y="3830"/>
                  <a:pt x="5329" y="3830"/>
                </a:cubicBezTo>
                <a:cubicBezTo>
                  <a:pt x="5329" y="3830"/>
                  <a:pt x="4053" y="2629"/>
                  <a:pt x="3604" y="3981"/>
                </a:cubicBezTo>
                <a:cubicBezTo>
                  <a:pt x="3604" y="3981"/>
                  <a:pt x="1951" y="2029"/>
                  <a:pt x="1" y="503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9019"/>
                </a:srgbClr>
              </a:gs>
              <a:gs pos="100000">
                <a:srgbClr val="FFCA90">
                  <a:alpha val="4901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_1">
    <p:bg>
      <p:bgPr>
        <a:solidFill>
          <a:schemeClr val="dk2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7"/>
          <p:cNvSpPr/>
          <p:nvPr/>
        </p:nvSpPr>
        <p:spPr>
          <a:xfrm>
            <a:off x="-1200" y="3596408"/>
            <a:ext cx="9141663" cy="1543913"/>
          </a:xfrm>
          <a:custGeom>
            <a:rect b="b" l="l" r="r" t="t"/>
            <a:pathLst>
              <a:path extrusionOk="0" h="18709" w="81252">
                <a:moveTo>
                  <a:pt x="81251" y="10699"/>
                </a:moveTo>
                <a:lnTo>
                  <a:pt x="81251" y="18709"/>
                </a:lnTo>
                <a:lnTo>
                  <a:pt x="0" y="18709"/>
                </a:lnTo>
                <a:lnTo>
                  <a:pt x="0" y="5348"/>
                </a:lnTo>
                <a:cubicBezTo>
                  <a:pt x="0" y="5348"/>
                  <a:pt x="4127" y="4973"/>
                  <a:pt x="18314" y="2646"/>
                </a:cubicBezTo>
                <a:cubicBezTo>
                  <a:pt x="18843" y="2560"/>
                  <a:pt x="19353" y="2474"/>
                  <a:pt x="19842" y="2391"/>
                </a:cubicBezTo>
                <a:lnTo>
                  <a:pt x="19842" y="2391"/>
                </a:lnTo>
                <a:cubicBezTo>
                  <a:pt x="32516" y="285"/>
                  <a:pt x="32966" y="0"/>
                  <a:pt x="45034" y="5346"/>
                </a:cubicBezTo>
                <a:cubicBezTo>
                  <a:pt x="57570" y="10903"/>
                  <a:pt x="81251" y="10699"/>
                  <a:pt x="81251" y="10699"/>
                </a:cubicBezTo>
                <a:close/>
              </a:path>
            </a:pathLst>
          </a:custGeom>
          <a:solidFill>
            <a:srgbClr val="F9C3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27"/>
          <p:cNvSpPr/>
          <p:nvPr/>
        </p:nvSpPr>
        <p:spPr>
          <a:xfrm>
            <a:off x="-3125" y="3634775"/>
            <a:ext cx="3313233" cy="1505540"/>
          </a:xfrm>
          <a:custGeom>
            <a:rect b="b" l="l" r="r" t="t"/>
            <a:pathLst>
              <a:path extrusionOk="0" h="18244" w="28822">
                <a:moveTo>
                  <a:pt x="26270" y="18244"/>
                </a:moveTo>
                <a:lnTo>
                  <a:pt x="0" y="18244"/>
                </a:lnTo>
                <a:lnTo>
                  <a:pt x="0" y="4883"/>
                </a:lnTo>
                <a:cubicBezTo>
                  <a:pt x="0" y="4883"/>
                  <a:pt x="4127" y="4508"/>
                  <a:pt x="18314" y="2181"/>
                </a:cubicBezTo>
                <a:cubicBezTo>
                  <a:pt x="18843" y="2095"/>
                  <a:pt x="19353" y="2009"/>
                  <a:pt x="19842" y="1926"/>
                </a:cubicBezTo>
                <a:lnTo>
                  <a:pt x="19842" y="1926"/>
                </a:lnTo>
                <a:cubicBezTo>
                  <a:pt x="19842" y="1926"/>
                  <a:pt x="28821" y="1"/>
                  <a:pt x="20304" y="4843"/>
                </a:cubicBezTo>
                <a:cubicBezTo>
                  <a:pt x="12145" y="9479"/>
                  <a:pt x="10689" y="11333"/>
                  <a:pt x="21820" y="12312"/>
                </a:cubicBezTo>
                <a:cubicBezTo>
                  <a:pt x="26743" y="12745"/>
                  <a:pt x="27242" y="15407"/>
                  <a:pt x="26270" y="1824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27"/>
          <p:cNvSpPr/>
          <p:nvPr/>
        </p:nvSpPr>
        <p:spPr>
          <a:xfrm>
            <a:off x="7722514" y="3570243"/>
            <a:ext cx="1418644" cy="586570"/>
          </a:xfrm>
          <a:custGeom>
            <a:rect b="b" l="l" r="r" t="t"/>
            <a:pathLst>
              <a:path extrusionOk="0" h="7108" w="17191">
                <a:moveTo>
                  <a:pt x="8815" y="576"/>
                </a:moveTo>
                <a:cubicBezTo>
                  <a:pt x="8815" y="576"/>
                  <a:pt x="7878" y="0"/>
                  <a:pt x="8029" y="977"/>
                </a:cubicBezTo>
                <a:cubicBezTo>
                  <a:pt x="8179" y="1952"/>
                  <a:pt x="8009" y="1140"/>
                  <a:pt x="8009" y="1140"/>
                </a:cubicBezTo>
                <a:cubicBezTo>
                  <a:pt x="8009" y="1140"/>
                  <a:pt x="7355" y="827"/>
                  <a:pt x="7431" y="1425"/>
                </a:cubicBezTo>
                <a:cubicBezTo>
                  <a:pt x="7431" y="1425"/>
                  <a:pt x="6831" y="526"/>
                  <a:pt x="6153" y="899"/>
                </a:cubicBezTo>
                <a:cubicBezTo>
                  <a:pt x="5477" y="1272"/>
                  <a:pt x="5702" y="2099"/>
                  <a:pt x="5702" y="2099"/>
                </a:cubicBezTo>
                <a:cubicBezTo>
                  <a:pt x="5702" y="2099"/>
                  <a:pt x="5250" y="1049"/>
                  <a:pt x="4727" y="2099"/>
                </a:cubicBezTo>
                <a:cubicBezTo>
                  <a:pt x="4727" y="2099"/>
                  <a:pt x="4275" y="1350"/>
                  <a:pt x="3826" y="2099"/>
                </a:cubicBezTo>
                <a:cubicBezTo>
                  <a:pt x="3826" y="2099"/>
                  <a:pt x="3228" y="1724"/>
                  <a:pt x="3078" y="2550"/>
                </a:cubicBezTo>
                <a:cubicBezTo>
                  <a:pt x="3078" y="2550"/>
                  <a:pt x="2251" y="1350"/>
                  <a:pt x="1726" y="2550"/>
                </a:cubicBezTo>
                <a:cubicBezTo>
                  <a:pt x="1726" y="2550"/>
                  <a:pt x="1425" y="2024"/>
                  <a:pt x="901" y="2777"/>
                </a:cubicBezTo>
                <a:cubicBezTo>
                  <a:pt x="901" y="2777"/>
                  <a:pt x="301" y="2249"/>
                  <a:pt x="1" y="3228"/>
                </a:cubicBezTo>
                <a:lnTo>
                  <a:pt x="17190" y="7108"/>
                </a:lnTo>
                <a:lnTo>
                  <a:pt x="17190" y="6606"/>
                </a:lnTo>
                <a:cubicBezTo>
                  <a:pt x="17190" y="6606"/>
                  <a:pt x="17114" y="4953"/>
                  <a:pt x="16364" y="5856"/>
                </a:cubicBezTo>
                <a:cubicBezTo>
                  <a:pt x="16364" y="5856"/>
                  <a:pt x="16892" y="4055"/>
                  <a:pt x="16139" y="3980"/>
                </a:cubicBezTo>
                <a:cubicBezTo>
                  <a:pt x="15389" y="3904"/>
                  <a:pt x="14938" y="4355"/>
                  <a:pt x="14938" y="4355"/>
                </a:cubicBezTo>
                <a:cubicBezTo>
                  <a:pt x="14938" y="4355"/>
                  <a:pt x="15164" y="2855"/>
                  <a:pt x="14187" y="3607"/>
                </a:cubicBezTo>
                <a:cubicBezTo>
                  <a:pt x="14187" y="3607"/>
                  <a:pt x="14113" y="2331"/>
                  <a:pt x="13289" y="2331"/>
                </a:cubicBezTo>
                <a:cubicBezTo>
                  <a:pt x="12462" y="2331"/>
                  <a:pt x="12237" y="3005"/>
                  <a:pt x="12237" y="3005"/>
                </a:cubicBezTo>
                <a:cubicBezTo>
                  <a:pt x="12237" y="3005"/>
                  <a:pt x="12312" y="1653"/>
                  <a:pt x="11487" y="2406"/>
                </a:cubicBezTo>
                <a:cubicBezTo>
                  <a:pt x="11487" y="2406"/>
                  <a:pt x="11036" y="979"/>
                  <a:pt x="10362" y="2105"/>
                </a:cubicBezTo>
                <a:lnTo>
                  <a:pt x="9160" y="210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27"/>
          <p:cNvSpPr/>
          <p:nvPr/>
        </p:nvSpPr>
        <p:spPr>
          <a:xfrm>
            <a:off x="-3127" y="3839774"/>
            <a:ext cx="2019904" cy="888535"/>
          </a:xfrm>
          <a:custGeom>
            <a:rect b="b" l="l" r="r" t="t"/>
            <a:pathLst>
              <a:path extrusionOk="0" h="8767" w="16488">
                <a:moveTo>
                  <a:pt x="58" y="60"/>
                </a:moveTo>
                <a:cubicBezTo>
                  <a:pt x="58" y="60"/>
                  <a:pt x="1605" y="0"/>
                  <a:pt x="1196" y="1709"/>
                </a:cubicBezTo>
                <a:cubicBezTo>
                  <a:pt x="1196" y="1709"/>
                  <a:pt x="2825" y="1800"/>
                  <a:pt x="2498" y="3057"/>
                </a:cubicBezTo>
                <a:cubicBezTo>
                  <a:pt x="2498" y="3057"/>
                  <a:pt x="3962" y="1350"/>
                  <a:pt x="5021" y="2247"/>
                </a:cubicBezTo>
                <a:cubicBezTo>
                  <a:pt x="6079" y="3146"/>
                  <a:pt x="6241" y="5214"/>
                  <a:pt x="6241" y="5214"/>
                </a:cubicBezTo>
                <a:cubicBezTo>
                  <a:pt x="6241" y="5214"/>
                  <a:pt x="7300" y="3687"/>
                  <a:pt x="7543" y="5214"/>
                </a:cubicBezTo>
                <a:cubicBezTo>
                  <a:pt x="7543" y="5214"/>
                  <a:pt x="8602" y="3776"/>
                  <a:pt x="9090" y="5033"/>
                </a:cubicBezTo>
                <a:cubicBezTo>
                  <a:pt x="9090" y="5033"/>
                  <a:pt x="10719" y="2787"/>
                  <a:pt x="11533" y="5754"/>
                </a:cubicBezTo>
                <a:cubicBezTo>
                  <a:pt x="11533" y="5754"/>
                  <a:pt x="12997" y="5214"/>
                  <a:pt x="12997" y="6921"/>
                </a:cubicBezTo>
                <a:cubicBezTo>
                  <a:pt x="12997" y="6921"/>
                  <a:pt x="14462" y="5453"/>
                  <a:pt x="16488" y="8767"/>
                </a:cubicBezTo>
                <a:lnTo>
                  <a:pt x="0" y="827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27"/>
          <p:cNvSpPr/>
          <p:nvPr/>
        </p:nvSpPr>
        <p:spPr>
          <a:xfrm>
            <a:off x="-3124" y="3812619"/>
            <a:ext cx="9144100" cy="1330840"/>
          </a:xfrm>
          <a:custGeom>
            <a:rect b="b" l="l" r="r" t="t"/>
            <a:pathLst>
              <a:path extrusionOk="0" h="16127" w="81252">
                <a:moveTo>
                  <a:pt x="81251" y="3741"/>
                </a:moveTo>
                <a:lnTo>
                  <a:pt x="81251" y="16127"/>
                </a:lnTo>
                <a:lnTo>
                  <a:pt x="0" y="16127"/>
                </a:lnTo>
                <a:lnTo>
                  <a:pt x="0" y="8395"/>
                </a:lnTo>
                <a:cubicBezTo>
                  <a:pt x="17122" y="12448"/>
                  <a:pt x="30639" y="9447"/>
                  <a:pt x="49263" y="2767"/>
                </a:cubicBezTo>
                <a:cubicBezTo>
                  <a:pt x="54868" y="754"/>
                  <a:pt x="59997" y="42"/>
                  <a:pt x="64429" y="30"/>
                </a:cubicBezTo>
                <a:lnTo>
                  <a:pt x="64431" y="30"/>
                </a:lnTo>
                <a:cubicBezTo>
                  <a:pt x="74720" y="0"/>
                  <a:pt x="81251" y="3741"/>
                  <a:pt x="81251" y="374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27"/>
          <p:cNvSpPr/>
          <p:nvPr/>
        </p:nvSpPr>
        <p:spPr>
          <a:xfrm>
            <a:off x="5067181" y="3812630"/>
            <a:ext cx="4073537" cy="1330840"/>
          </a:xfrm>
          <a:custGeom>
            <a:rect b="b" l="l" r="r" t="t"/>
            <a:pathLst>
              <a:path extrusionOk="0" h="16127" w="36206">
                <a:moveTo>
                  <a:pt x="36205" y="3741"/>
                </a:moveTo>
                <a:lnTo>
                  <a:pt x="36205" y="16127"/>
                </a:lnTo>
                <a:lnTo>
                  <a:pt x="35299" y="16127"/>
                </a:lnTo>
                <a:cubicBezTo>
                  <a:pt x="25750" y="10921"/>
                  <a:pt x="2789" y="13770"/>
                  <a:pt x="1340" y="8056"/>
                </a:cubicBezTo>
                <a:cubicBezTo>
                  <a:pt x="0" y="2769"/>
                  <a:pt x="19102" y="70"/>
                  <a:pt x="19391" y="30"/>
                </a:cubicBezTo>
                <a:lnTo>
                  <a:pt x="19393" y="30"/>
                </a:lnTo>
                <a:cubicBezTo>
                  <a:pt x="29680" y="0"/>
                  <a:pt x="36205" y="3741"/>
                  <a:pt x="36205" y="374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" name="Google Shape;360;p27"/>
          <p:cNvPicPr preferRelativeResize="0"/>
          <p:nvPr/>
        </p:nvPicPr>
        <p:blipFill rotWithShape="1">
          <a:blip r:embed="rId2">
            <a:alphaModFix/>
          </a:blip>
          <a:srcRect b="24322" l="0" r="32993" t="0"/>
          <a:stretch/>
        </p:blipFill>
        <p:spPr>
          <a:xfrm>
            <a:off x="1125" y="50"/>
            <a:ext cx="6121373" cy="389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1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p28"/>
          <p:cNvGrpSpPr/>
          <p:nvPr/>
        </p:nvGrpSpPr>
        <p:grpSpPr>
          <a:xfrm>
            <a:off x="0" y="3234250"/>
            <a:ext cx="9176021" cy="1909277"/>
            <a:chOff x="0" y="1192825"/>
            <a:chExt cx="9176021" cy="1909277"/>
          </a:xfrm>
        </p:grpSpPr>
        <p:sp>
          <p:nvSpPr>
            <p:cNvPr id="363" name="Google Shape;363;p28"/>
            <p:cNvSpPr/>
            <p:nvPr/>
          </p:nvSpPr>
          <p:spPr>
            <a:xfrm>
              <a:off x="8323738" y="1304013"/>
              <a:ext cx="662512" cy="398533"/>
            </a:xfrm>
            <a:custGeom>
              <a:rect b="b" l="l" r="r" t="t"/>
              <a:pathLst>
                <a:path extrusionOk="0" h="12043" w="20020">
                  <a:moveTo>
                    <a:pt x="10009" y="0"/>
                  </a:moveTo>
                  <a:lnTo>
                    <a:pt x="1" y="12043"/>
                  </a:lnTo>
                  <a:lnTo>
                    <a:pt x="20019" y="12043"/>
                  </a:lnTo>
                  <a:lnTo>
                    <a:pt x="100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8"/>
            <p:cNvSpPr/>
            <p:nvPr/>
          </p:nvSpPr>
          <p:spPr>
            <a:xfrm>
              <a:off x="5274888" y="1360800"/>
              <a:ext cx="662512" cy="398533"/>
            </a:xfrm>
            <a:custGeom>
              <a:rect b="b" l="l" r="r" t="t"/>
              <a:pathLst>
                <a:path extrusionOk="0" h="12043" w="20020">
                  <a:moveTo>
                    <a:pt x="10009" y="0"/>
                  </a:moveTo>
                  <a:lnTo>
                    <a:pt x="1" y="12043"/>
                  </a:lnTo>
                  <a:lnTo>
                    <a:pt x="20019" y="12043"/>
                  </a:lnTo>
                  <a:lnTo>
                    <a:pt x="100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8"/>
            <p:cNvSpPr/>
            <p:nvPr/>
          </p:nvSpPr>
          <p:spPr>
            <a:xfrm>
              <a:off x="0" y="1192825"/>
              <a:ext cx="7468592" cy="1086148"/>
            </a:xfrm>
            <a:custGeom>
              <a:rect b="b" l="l" r="r" t="t"/>
              <a:pathLst>
                <a:path extrusionOk="0" h="17131" w="84165">
                  <a:moveTo>
                    <a:pt x="3" y="6468"/>
                  </a:moveTo>
                  <a:cubicBezTo>
                    <a:pt x="3" y="6468"/>
                    <a:pt x="10795" y="4300"/>
                    <a:pt x="12685" y="4300"/>
                  </a:cubicBezTo>
                  <a:cubicBezTo>
                    <a:pt x="14577" y="4300"/>
                    <a:pt x="17499" y="1550"/>
                    <a:pt x="17499" y="1550"/>
                  </a:cubicBezTo>
                  <a:lnTo>
                    <a:pt x="19391" y="1550"/>
                  </a:lnTo>
                  <a:lnTo>
                    <a:pt x="22484" y="1"/>
                  </a:lnTo>
                  <a:cubicBezTo>
                    <a:pt x="22484" y="1"/>
                    <a:pt x="24135" y="392"/>
                    <a:pt x="24825" y="392"/>
                  </a:cubicBezTo>
                  <a:cubicBezTo>
                    <a:pt x="25512" y="392"/>
                    <a:pt x="26545" y="336"/>
                    <a:pt x="27116" y="508"/>
                  </a:cubicBezTo>
                  <a:cubicBezTo>
                    <a:pt x="27116" y="508"/>
                    <a:pt x="28721" y="2398"/>
                    <a:pt x="30095" y="3259"/>
                  </a:cubicBezTo>
                  <a:cubicBezTo>
                    <a:pt x="30095" y="3259"/>
                    <a:pt x="31700" y="3718"/>
                    <a:pt x="32673" y="3832"/>
                  </a:cubicBezTo>
                  <a:cubicBezTo>
                    <a:pt x="32673" y="3832"/>
                    <a:pt x="35540" y="5265"/>
                    <a:pt x="38118" y="5152"/>
                  </a:cubicBezTo>
                  <a:cubicBezTo>
                    <a:pt x="38118" y="5152"/>
                    <a:pt x="72243" y="9909"/>
                    <a:pt x="84165" y="9106"/>
                  </a:cubicBezTo>
                  <a:lnTo>
                    <a:pt x="84165" y="17131"/>
                  </a:lnTo>
                  <a:lnTo>
                    <a:pt x="1" y="16442"/>
                  </a:lnTo>
                  <a:lnTo>
                    <a:pt x="1" y="646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8"/>
            <p:cNvSpPr/>
            <p:nvPr/>
          </p:nvSpPr>
          <p:spPr>
            <a:xfrm>
              <a:off x="5381100" y="1343074"/>
              <a:ext cx="3794870" cy="1369845"/>
            </a:xfrm>
            <a:custGeom>
              <a:rect b="b" l="l" r="r" t="t"/>
              <a:pathLst>
                <a:path extrusionOk="0" h="16282" w="59856">
                  <a:moveTo>
                    <a:pt x="59856" y="4349"/>
                  </a:moveTo>
                  <a:lnTo>
                    <a:pt x="59856" y="16281"/>
                  </a:lnTo>
                  <a:cubicBezTo>
                    <a:pt x="59856" y="16281"/>
                    <a:pt x="1" y="11406"/>
                    <a:pt x="8392" y="9527"/>
                  </a:cubicBezTo>
                  <a:cubicBezTo>
                    <a:pt x="24681" y="5884"/>
                    <a:pt x="34314" y="118"/>
                    <a:pt x="42138" y="22"/>
                  </a:cubicBezTo>
                  <a:cubicBezTo>
                    <a:pt x="43677" y="0"/>
                    <a:pt x="45149" y="201"/>
                    <a:pt x="46585" y="680"/>
                  </a:cubicBezTo>
                  <a:cubicBezTo>
                    <a:pt x="57336" y="4265"/>
                    <a:pt x="59856" y="4349"/>
                    <a:pt x="59856" y="434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8"/>
            <p:cNvSpPr/>
            <p:nvPr/>
          </p:nvSpPr>
          <p:spPr>
            <a:xfrm>
              <a:off x="8052700" y="1343323"/>
              <a:ext cx="1123321" cy="624146"/>
            </a:xfrm>
            <a:custGeom>
              <a:rect b="b" l="l" r="r" t="t"/>
              <a:pathLst>
                <a:path extrusionOk="0" h="7307" w="17718">
                  <a:moveTo>
                    <a:pt x="17718" y="4345"/>
                  </a:moveTo>
                  <a:lnTo>
                    <a:pt x="17718" y="7063"/>
                  </a:lnTo>
                  <a:cubicBezTo>
                    <a:pt x="15952" y="7256"/>
                    <a:pt x="15758" y="7306"/>
                    <a:pt x="12323" y="7043"/>
                  </a:cubicBezTo>
                  <a:cubicBezTo>
                    <a:pt x="2588" y="6293"/>
                    <a:pt x="405" y="1322"/>
                    <a:pt x="0" y="20"/>
                  </a:cubicBezTo>
                  <a:cubicBezTo>
                    <a:pt x="1539" y="0"/>
                    <a:pt x="3011" y="201"/>
                    <a:pt x="4447" y="680"/>
                  </a:cubicBezTo>
                  <a:cubicBezTo>
                    <a:pt x="15198" y="4261"/>
                    <a:pt x="17718" y="4345"/>
                    <a:pt x="17718" y="4345"/>
                  </a:cubicBezTo>
                  <a:close/>
                </a:path>
              </a:pathLst>
            </a:custGeom>
            <a:gradFill>
              <a:gsLst>
                <a:gs pos="0">
                  <a:srgbClr val="F8931E">
                    <a:alpha val="50980"/>
                  </a:srgbClr>
                </a:gs>
                <a:gs pos="100000">
                  <a:srgbClr val="B5442B">
                    <a:alpha val="5529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>
              <a:off x="125" y="1304025"/>
              <a:ext cx="9175879" cy="1798077"/>
            </a:xfrm>
            <a:custGeom>
              <a:rect b="b" l="l" r="r" t="t"/>
              <a:pathLst>
                <a:path extrusionOk="0" h="23552" w="84165">
                  <a:moveTo>
                    <a:pt x="84165" y="11655"/>
                  </a:moveTo>
                  <a:lnTo>
                    <a:pt x="84165" y="23551"/>
                  </a:lnTo>
                  <a:lnTo>
                    <a:pt x="1" y="23551"/>
                  </a:lnTo>
                  <a:lnTo>
                    <a:pt x="1" y="3603"/>
                  </a:lnTo>
                  <a:cubicBezTo>
                    <a:pt x="1" y="3603"/>
                    <a:pt x="3742" y="1370"/>
                    <a:pt x="6336" y="90"/>
                  </a:cubicBezTo>
                  <a:cubicBezTo>
                    <a:pt x="6514" y="0"/>
                    <a:pt x="6749" y="50"/>
                    <a:pt x="6982" y="62"/>
                  </a:cubicBezTo>
                  <a:cubicBezTo>
                    <a:pt x="11586" y="341"/>
                    <a:pt x="22507" y="9455"/>
                    <a:pt x="48609" y="12203"/>
                  </a:cubicBezTo>
                  <a:cubicBezTo>
                    <a:pt x="60248" y="13427"/>
                    <a:pt x="68820" y="13368"/>
                    <a:pt x="74834" y="12897"/>
                  </a:cubicBezTo>
                  <a:cubicBezTo>
                    <a:pt x="82983" y="12255"/>
                    <a:pt x="84165" y="11655"/>
                    <a:pt x="84165" y="1165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8"/>
            <p:cNvSpPr/>
            <p:nvPr/>
          </p:nvSpPr>
          <p:spPr>
            <a:xfrm>
              <a:off x="629841" y="1307956"/>
              <a:ext cx="7528767" cy="1204267"/>
            </a:xfrm>
            <a:custGeom>
              <a:rect b="b" l="l" r="r" t="t"/>
              <a:pathLst>
                <a:path extrusionOk="0" h="18994" w="69057">
                  <a:moveTo>
                    <a:pt x="69056" y="12833"/>
                  </a:moveTo>
                  <a:cubicBezTo>
                    <a:pt x="63730" y="13908"/>
                    <a:pt x="36420" y="18994"/>
                    <a:pt x="18367" y="13922"/>
                  </a:cubicBezTo>
                  <a:cubicBezTo>
                    <a:pt x="0" y="8763"/>
                    <a:pt x="915" y="1242"/>
                    <a:pt x="1204" y="0"/>
                  </a:cubicBezTo>
                  <a:cubicBezTo>
                    <a:pt x="5808" y="279"/>
                    <a:pt x="16728" y="9391"/>
                    <a:pt x="42831" y="12139"/>
                  </a:cubicBezTo>
                  <a:cubicBezTo>
                    <a:pt x="54468" y="13361"/>
                    <a:pt x="63042" y="13302"/>
                    <a:pt x="69056" y="12833"/>
                  </a:cubicBezTo>
                  <a:close/>
                </a:path>
              </a:pathLst>
            </a:custGeom>
            <a:gradFill>
              <a:gsLst>
                <a:gs pos="0">
                  <a:srgbClr val="F8931E">
                    <a:alpha val="50980"/>
                  </a:srgbClr>
                </a:gs>
                <a:gs pos="100000">
                  <a:srgbClr val="B5442B">
                    <a:alpha val="5529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70" name="Google Shape;370;p28"/>
          <p:cNvPicPr preferRelativeResize="0"/>
          <p:nvPr/>
        </p:nvPicPr>
        <p:blipFill rotWithShape="1">
          <a:blip r:embed="rId2">
            <a:alphaModFix/>
          </a:blip>
          <a:srcRect b="0" l="0" r="-90" t="0"/>
          <a:stretch/>
        </p:blipFill>
        <p:spPr>
          <a:xfrm>
            <a:off x="1125" y="50"/>
            <a:ext cx="9143998" cy="514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4"/>
          <p:cNvPicPr preferRelativeResize="0"/>
          <p:nvPr/>
        </p:nvPicPr>
        <p:blipFill rotWithShape="1">
          <a:blip r:embed="rId2">
            <a:alphaModFix/>
          </a:blip>
          <a:srcRect b="74138" l="0" r="-90" t="0"/>
          <a:stretch/>
        </p:blipFill>
        <p:spPr>
          <a:xfrm>
            <a:off x="1125" y="50"/>
            <a:ext cx="9143998" cy="13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4"/>
          <p:cNvSpPr/>
          <p:nvPr/>
        </p:nvSpPr>
        <p:spPr>
          <a:xfrm>
            <a:off x="1104628" y="716297"/>
            <a:ext cx="1542346" cy="415088"/>
          </a:xfrm>
          <a:custGeom>
            <a:rect b="b" l="l" r="r" t="t"/>
            <a:pathLst>
              <a:path extrusionOk="0" h="5030" w="18690">
                <a:moveTo>
                  <a:pt x="18689" y="5030"/>
                </a:moveTo>
                <a:cubicBezTo>
                  <a:pt x="18689" y="5030"/>
                  <a:pt x="17337" y="3004"/>
                  <a:pt x="15985" y="3904"/>
                </a:cubicBezTo>
                <a:cubicBezTo>
                  <a:pt x="15985" y="3904"/>
                  <a:pt x="15161" y="1"/>
                  <a:pt x="12910" y="452"/>
                </a:cubicBezTo>
                <a:cubicBezTo>
                  <a:pt x="10657" y="903"/>
                  <a:pt x="9983" y="3453"/>
                  <a:pt x="9983" y="3453"/>
                </a:cubicBezTo>
                <a:cubicBezTo>
                  <a:pt x="9983" y="3453"/>
                  <a:pt x="8932" y="751"/>
                  <a:pt x="7730" y="1353"/>
                </a:cubicBezTo>
                <a:cubicBezTo>
                  <a:pt x="6531" y="1951"/>
                  <a:pt x="5329" y="3830"/>
                  <a:pt x="5329" y="3830"/>
                </a:cubicBezTo>
                <a:cubicBezTo>
                  <a:pt x="5329" y="3830"/>
                  <a:pt x="4053" y="2629"/>
                  <a:pt x="3604" y="3981"/>
                </a:cubicBezTo>
                <a:cubicBezTo>
                  <a:pt x="3604" y="3981"/>
                  <a:pt x="1951" y="2029"/>
                  <a:pt x="1" y="503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8627"/>
                </a:srgbClr>
              </a:gs>
              <a:gs pos="100000">
                <a:srgbClr val="FFCA90">
                  <a:alpha val="4862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>
            <a:off x="-380974" y="2195604"/>
            <a:ext cx="1017343" cy="273770"/>
          </a:xfrm>
          <a:custGeom>
            <a:rect b="b" l="l" r="r" t="t"/>
            <a:pathLst>
              <a:path extrusionOk="0" h="5030" w="18690">
                <a:moveTo>
                  <a:pt x="18689" y="5030"/>
                </a:moveTo>
                <a:cubicBezTo>
                  <a:pt x="18689" y="5030"/>
                  <a:pt x="17337" y="3004"/>
                  <a:pt x="15985" y="3904"/>
                </a:cubicBezTo>
                <a:cubicBezTo>
                  <a:pt x="15985" y="3904"/>
                  <a:pt x="15161" y="1"/>
                  <a:pt x="12910" y="452"/>
                </a:cubicBezTo>
                <a:cubicBezTo>
                  <a:pt x="10657" y="903"/>
                  <a:pt x="9983" y="3453"/>
                  <a:pt x="9983" y="3453"/>
                </a:cubicBezTo>
                <a:cubicBezTo>
                  <a:pt x="9983" y="3453"/>
                  <a:pt x="8932" y="751"/>
                  <a:pt x="7730" y="1353"/>
                </a:cubicBezTo>
                <a:cubicBezTo>
                  <a:pt x="6531" y="1951"/>
                  <a:pt x="5329" y="3830"/>
                  <a:pt x="5329" y="3830"/>
                </a:cubicBezTo>
                <a:cubicBezTo>
                  <a:pt x="5329" y="3830"/>
                  <a:pt x="4053" y="2629"/>
                  <a:pt x="3604" y="3981"/>
                </a:cubicBezTo>
                <a:cubicBezTo>
                  <a:pt x="3604" y="3981"/>
                  <a:pt x="1951" y="2029"/>
                  <a:pt x="1" y="503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8627"/>
                </a:srgbClr>
              </a:gs>
              <a:gs pos="100000">
                <a:srgbClr val="FFCA90">
                  <a:alpha val="4862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 txBox="1"/>
          <p:nvPr>
            <p:ph type="title"/>
          </p:nvPr>
        </p:nvSpPr>
        <p:spPr>
          <a:xfrm>
            <a:off x="3542550" y="1068075"/>
            <a:ext cx="4869300" cy="14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10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4" name="Google Shape;44;p4"/>
          <p:cNvSpPr txBox="1"/>
          <p:nvPr>
            <p:ph idx="1" type="subTitle"/>
          </p:nvPr>
        </p:nvSpPr>
        <p:spPr>
          <a:xfrm>
            <a:off x="3542550" y="2365100"/>
            <a:ext cx="48693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SECTION_TITLE_AND_DESCRIPTION_1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/>
          <p:nvPr/>
        </p:nvSpPr>
        <p:spPr>
          <a:xfrm>
            <a:off x="8168828" y="1020872"/>
            <a:ext cx="1542346" cy="415088"/>
          </a:xfrm>
          <a:custGeom>
            <a:rect b="b" l="l" r="r" t="t"/>
            <a:pathLst>
              <a:path extrusionOk="0" h="5030" w="18690">
                <a:moveTo>
                  <a:pt x="18689" y="5030"/>
                </a:moveTo>
                <a:cubicBezTo>
                  <a:pt x="18689" y="5030"/>
                  <a:pt x="17337" y="3004"/>
                  <a:pt x="15985" y="3904"/>
                </a:cubicBezTo>
                <a:cubicBezTo>
                  <a:pt x="15985" y="3904"/>
                  <a:pt x="15161" y="1"/>
                  <a:pt x="12910" y="452"/>
                </a:cubicBezTo>
                <a:cubicBezTo>
                  <a:pt x="10657" y="903"/>
                  <a:pt x="9983" y="3453"/>
                  <a:pt x="9983" y="3453"/>
                </a:cubicBezTo>
                <a:cubicBezTo>
                  <a:pt x="9983" y="3453"/>
                  <a:pt x="8932" y="751"/>
                  <a:pt x="7730" y="1353"/>
                </a:cubicBezTo>
                <a:cubicBezTo>
                  <a:pt x="6531" y="1951"/>
                  <a:pt x="5329" y="3830"/>
                  <a:pt x="5329" y="3830"/>
                </a:cubicBezTo>
                <a:cubicBezTo>
                  <a:pt x="5329" y="3830"/>
                  <a:pt x="4053" y="2629"/>
                  <a:pt x="3604" y="3981"/>
                </a:cubicBezTo>
                <a:cubicBezTo>
                  <a:pt x="3604" y="3981"/>
                  <a:pt x="1951" y="2029"/>
                  <a:pt x="1" y="503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8627"/>
                </a:srgbClr>
              </a:gs>
              <a:gs pos="100000">
                <a:srgbClr val="FFCA90">
                  <a:alpha val="4862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" name="Google Shape;47;p5"/>
          <p:cNvPicPr preferRelativeResize="0"/>
          <p:nvPr/>
        </p:nvPicPr>
        <p:blipFill rotWithShape="1">
          <a:blip r:embed="rId2">
            <a:alphaModFix/>
          </a:blip>
          <a:srcRect b="74138" l="0" r="-90" t="0"/>
          <a:stretch/>
        </p:blipFill>
        <p:spPr>
          <a:xfrm>
            <a:off x="1125" y="50"/>
            <a:ext cx="9143998" cy="13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5"/>
          <p:cNvSpPr/>
          <p:nvPr/>
        </p:nvSpPr>
        <p:spPr>
          <a:xfrm>
            <a:off x="1818453" y="642622"/>
            <a:ext cx="1542346" cy="415088"/>
          </a:xfrm>
          <a:custGeom>
            <a:rect b="b" l="l" r="r" t="t"/>
            <a:pathLst>
              <a:path extrusionOk="0" h="5030" w="18690">
                <a:moveTo>
                  <a:pt x="18689" y="5030"/>
                </a:moveTo>
                <a:cubicBezTo>
                  <a:pt x="18689" y="5030"/>
                  <a:pt x="17337" y="3004"/>
                  <a:pt x="15985" y="3904"/>
                </a:cubicBezTo>
                <a:cubicBezTo>
                  <a:pt x="15985" y="3904"/>
                  <a:pt x="15161" y="1"/>
                  <a:pt x="12910" y="452"/>
                </a:cubicBezTo>
                <a:cubicBezTo>
                  <a:pt x="10657" y="903"/>
                  <a:pt x="9983" y="3453"/>
                  <a:pt x="9983" y="3453"/>
                </a:cubicBezTo>
                <a:cubicBezTo>
                  <a:pt x="9983" y="3453"/>
                  <a:pt x="8932" y="751"/>
                  <a:pt x="7730" y="1353"/>
                </a:cubicBezTo>
                <a:cubicBezTo>
                  <a:pt x="6531" y="1951"/>
                  <a:pt x="5329" y="3830"/>
                  <a:pt x="5329" y="3830"/>
                </a:cubicBezTo>
                <a:cubicBezTo>
                  <a:pt x="5329" y="3830"/>
                  <a:pt x="4053" y="2629"/>
                  <a:pt x="3604" y="3981"/>
                </a:cubicBezTo>
                <a:cubicBezTo>
                  <a:pt x="3604" y="3981"/>
                  <a:pt x="1951" y="2029"/>
                  <a:pt x="1" y="503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8627"/>
                </a:srgbClr>
              </a:gs>
              <a:gs pos="100000">
                <a:srgbClr val="FFCA90">
                  <a:alpha val="4862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5"/>
          <p:cNvSpPr/>
          <p:nvPr/>
        </p:nvSpPr>
        <p:spPr>
          <a:xfrm>
            <a:off x="-380974" y="2195604"/>
            <a:ext cx="1017343" cy="273770"/>
          </a:xfrm>
          <a:custGeom>
            <a:rect b="b" l="l" r="r" t="t"/>
            <a:pathLst>
              <a:path extrusionOk="0" h="5030" w="18690">
                <a:moveTo>
                  <a:pt x="18689" y="5030"/>
                </a:moveTo>
                <a:cubicBezTo>
                  <a:pt x="18689" y="5030"/>
                  <a:pt x="17337" y="3004"/>
                  <a:pt x="15985" y="3904"/>
                </a:cubicBezTo>
                <a:cubicBezTo>
                  <a:pt x="15985" y="3904"/>
                  <a:pt x="15161" y="1"/>
                  <a:pt x="12910" y="452"/>
                </a:cubicBezTo>
                <a:cubicBezTo>
                  <a:pt x="10657" y="903"/>
                  <a:pt x="9983" y="3453"/>
                  <a:pt x="9983" y="3453"/>
                </a:cubicBezTo>
                <a:cubicBezTo>
                  <a:pt x="9983" y="3453"/>
                  <a:pt x="8932" y="751"/>
                  <a:pt x="7730" y="1353"/>
                </a:cubicBezTo>
                <a:cubicBezTo>
                  <a:pt x="6531" y="1951"/>
                  <a:pt x="5329" y="3830"/>
                  <a:pt x="5329" y="3830"/>
                </a:cubicBezTo>
                <a:cubicBezTo>
                  <a:pt x="5329" y="3830"/>
                  <a:pt x="4053" y="2629"/>
                  <a:pt x="3604" y="3981"/>
                </a:cubicBezTo>
                <a:cubicBezTo>
                  <a:pt x="3604" y="3981"/>
                  <a:pt x="1951" y="2029"/>
                  <a:pt x="1" y="503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8627"/>
                </a:srgbClr>
              </a:gs>
              <a:gs pos="100000">
                <a:srgbClr val="FFCA90">
                  <a:alpha val="4862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5"/>
          <p:cNvSpPr txBox="1"/>
          <p:nvPr>
            <p:ph type="title"/>
          </p:nvPr>
        </p:nvSpPr>
        <p:spPr>
          <a:xfrm>
            <a:off x="4043700" y="1656800"/>
            <a:ext cx="43683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1" name="Google Shape;51;p5"/>
          <p:cNvSpPr txBox="1"/>
          <p:nvPr>
            <p:ph idx="1" type="subTitle"/>
          </p:nvPr>
        </p:nvSpPr>
        <p:spPr>
          <a:xfrm>
            <a:off x="4043724" y="2340700"/>
            <a:ext cx="4368300" cy="11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0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/>
          <p:nvPr/>
        </p:nvSpPr>
        <p:spPr>
          <a:xfrm>
            <a:off x="-1375487" y="2509559"/>
            <a:ext cx="5652820" cy="789112"/>
          </a:xfrm>
          <a:custGeom>
            <a:rect b="b" l="l" r="r" t="t"/>
            <a:pathLst>
              <a:path extrusionOk="0" h="9583" w="68648">
                <a:moveTo>
                  <a:pt x="58413" y="6576"/>
                </a:moveTo>
                <a:cubicBezTo>
                  <a:pt x="56007" y="7166"/>
                  <a:pt x="53536" y="7676"/>
                  <a:pt x="51062" y="7487"/>
                </a:cubicBezTo>
                <a:cubicBezTo>
                  <a:pt x="47894" y="7246"/>
                  <a:pt x="44904" y="5883"/>
                  <a:pt x="41751" y="5496"/>
                </a:cubicBezTo>
                <a:cubicBezTo>
                  <a:pt x="34715" y="4626"/>
                  <a:pt x="27914" y="8649"/>
                  <a:pt x="20826" y="8618"/>
                </a:cubicBezTo>
                <a:cubicBezTo>
                  <a:pt x="18271" y="8606"/>
                  <a:pt x="15745" y="8065"/>
                  <a:pt x="13197" y="8005"/>
                </a:cubicBezTo>
                <a:cubicBezTo>
                  <a:pt x="10385" y="7939"/>
                  <a:pt x="7589" y="8455"/>
                  <a:pt x="4855" y="9105"/>
                </a:cubicBezTo>
                <a:cubicBezTo>
                  <a:pt x="3881" y="9334"/>
                  <a:pt x="2873" y="9583"/>
                  <a:pt x="1896" y="9365"/>
                </a:cubicBezTo>
                <a:cubicBezTo>
                  <a:pt x="917" y="9148"/>
                  <a:pt x="0" y="8303"/>
                  <a:pt x="69" y="7306"/>
                </a:cubicBezTo>
                <a:cubicBezTo>
                  <a:pt x="141" y="6264"/>
                  <a:pt x="1243" y="5556"/>
                  <a:pt x="2286" y="5499"/>
                </a:cubicBezTo>
                <a:cubicBezTo>
                  <a:pt x="3328" y="5442"/>
                  <a:pt x="4325" y="5849"/>
                  <a:pt x="5321" y="6164"/>
                </a:cubicBezTo>
                <a:cubicBezTo>
                  <a:pt x="8789" y="7258"/>
                  <a:pt x="12575" y="7209"/>
                  <a:pt x="16083" y="6249"/>
                </a:cubicBezTo>
                <a:cubicBezTo>
                  <a:pt x="21304" y="4826"/>
                  <a:pt x="25952" y="1458"/>
                  <a:pt x="31322" y="808"/>
                </a:cubicBezTo>
                <a:cubicBezTo>
                  <a:pt x="38040" y="1"/>
                  <a:pt x="44452" y="3572"/>
                  <a:pt x="51133" y="4654"/>
                </a:cubicBezTo>
                <a:cubicBezTo>
                  <a:pt x="54804" y="5247"/>
                  <a:pt x="58590" y="5081"/>
                  <a:pt x="62193" y="4165"/>
                </a:cubicBezTo>
                <a:cubicBezTo>
                  <a:pt x="64361" y="3612"/>
                  <a:pt x="66887" y="2856"/>
                  <a:pt x="68648" y="4236"/>
                </a:cubicBezTo>
                <a:lnTo>
                  <a:pt x="60091" y="6161"/>
                </a:lnTo>
                <a:close/>
              </a:path>
            </a:pathLst>
          </a:custGeom>
          <a:gradFill>
            <a:gsLst>
              <a:gs pos="0">
                <a:srgbClr val="FFFFFF">
                  <a:alpha val="63529"/>
                </a:srgbClr>
              </a:gs>
              <a:gs pos="100000">
                <a:srgbClr val="FFCA90">
                  <a:alpha val="48235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6"/>
          <p:cNvSpPr/>
          <p:nvPr/>
        </p:nvSpPr>
        <p:spPr>
          <a:xfrm flipH="1">
            <a:off x="-759211" y="565150"/>
            <a:ext cx="5499081" cy="985093"/>
          </a:xfrm>
          <a:custGeom>
            <a:rect b="b" l="l" r="r" t="t"/>
            <a:pathLst>
              <a:path extrusionOk="0" h="11963" w="66781">
                <a:moveTo>
                  <a:pt x="3560" y="11642"/>
                </a:moveTo>
                <a:cubicBezTo>
                  <a:pt x="7231" y="11149"/>
                  <a:pt x="10407" y="9188"/>
                  <a:pt x="13574" y="7475"/>
                </a:cubicBezTo>
                <a:cubicBezTo>
                  <a:pt x="16745" y="5765"/>
                  <a:pt x="20376" y="4196"/>
                  <a:pt x="24013" y="4649"/>
                </a:cubicBezTo>
                <a:cubicBezTo>
                  <a:pt x="25579" y="4840"/>
                  <a:pt x="27020" y="5405"/>
                  <a:pt x="28477" y="5886"/>
                </a:cubicBezTo>
                <a:cubicBezTo>
                  <a:pt x="39729" y="9632"/>
                  <a:pt x="53114" y="8973"/>
                  <a:pt x="64172" y="4133"/>
                </a:cubicBezTo>
                <a:cubicBezTo>
                  <a:pt x="65217" y="3675"/>
                  <a:pt x="66311" y="3119"/>
                  <a:pt x="66780" y="2214"/>
                </a:cubicBezTo>
                <a:cubicBezTo>
                  <a:pt x="65486" y="2458"/>
                  <a:pt x="64257" y="2922"/>
                  <a:pt x="63029" y="3366"/>
                </a:cubicBezTo>
                <a:cubicBezTo>
                  <a:pt x="57645" y="5319"/>
                  <a:pt x="52029" y="6922"/>
                  <a:pt x="46256" y="7386"/>
                </a:cubicBezTo>
                <a:cubicBezTo>
                  <a:pt x="40480" y="7856"/>
                  <a:pt x="34509" y="7123"/>
                  <a:pt x="29649" y="4663"/>
                </a:cubicBezTo>
                <a:cubicBezTo>
                  <a:pt x="27584" y="3618"/>
                  <a:pt x="25731" y="2275"/>
                  <a:pt x="23512" y="1467"/>
                </a:cubicBezTo>
                <a:cubicBezTo>
                  <a:pt x="19485" y="1"/>
                  <a:pt x="14431" y="573"/>
                  <a:pt x="10834" y="2899"/>
                </a:cubicBezTo>
                <a:cubicBezTo>
                  <a:pt x="6767" y="5528"/>
                  <a:pt x="4596" y="10081"/>
                  <a:pt x="0" y="11963"/>
                </a:cubicBezTo>
              </a:path>
            </a:pathLst>
          </a:custGeom>
          <a:gradFill>
            <a:gsLst>
              <a:gs pos="0">
                <a:srgbClr val="FFFFFF">
                  <a:alpha val="63529"/>
                </a:srgbClr>
              </a:gs>
              <a:gs pos="100000">
                <a:srgbClr val="FFCA90">
                  <a:alpha val="48235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6"/>
          <p:cNvSpPr/>
          <p:nvPr/>
        </p:nvSpPr>
        <p:spPr>
          <a:xfrm>
            <a:off x="16012" y="2348925"/>
            <a:ext cx="6797336" cy="2328229"/>
          </a:xfrm>
          <a:custGeom>
            <a:rect b="b" l="l" r="r" t="t"/>
            <a:pathLst>
              <a:path extrusionOk="0" h="17492" w="50066">
                <a:moveTo>
                  <a:pt x="0" y="3228"/>
                </a:moveTo>
                <a:cubicBezTo>
                  <a:pt x="0" y="3228"/>
                  <a:pt x="5178" y="0"/>
                  <a:pt x="11034" y="4953"/>
                </a:cubicBezTo>
                <a:cubicBezTo>
                  <a:pt x="16887" y="9908"/>
                  <a:pt x="20715" y="10959"/>
                  <a:pt x="20715" y="10959"/>
                </a:cubicBezTo>
                <a:cubicBezTo>
                  <a:pt x="20715" y="10959"/>
                  <a:pt x="26043" y="7355"/>
                  <a:pt x="29872" y="7882"/>
                </a:cubicBezTo>
                <a:cubicBezTo>
                  <a:pt x="33702" y="8408"/>
                  <a:pt x="31449" y="11485"/>
                  <a:pt x="31449" y="11485"/>
                </a:cubicBezTo>
                <a:cubicBezTo>
                  <a:pt x="31449" y="11485"/>
                  <a:pt x="34978" y="8183"/>
                  <a:pt x="39782" y="10661"/>
                </a:cubicBezTo>
                <a:cubicBezTo>
                  <a:pt x="44587" y="13138"/>
                  <a:pt x="50065" y="9535"/>
                  <a:pt x="50065" y="9535"/>
                </a:cubicBezTo>
                <a:lnTo>
                  <a:pt x="50065" y="17491"/>
                </a:lnTo>
                <a:lnTo>
                  <a:pt x="0" y="17491"/>
                </a:lnTo>
                <a:close/>
              </a:path>
            </a:pathLst>
          </a:custGeom>
          <a:gradFill>
            <a:gsLst>
              <a:gs pos="0">
                <a:srgbClr val="FFFFFF">
                  <a:alpha val="72156"/>
                </a:srgbClr>
              </a:gs>
              <a:gs pos="100000">
                <a:srgbClr val="FFCA90">
                  <a:alpha val="72156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6"/>
          <p:cNvSpPr/>
          <p:nvPr/>
        </p:nvSpPr>
        <p:spPr>
          <a:xfrm flipH="1">
            <a:off x="214412" y="3522913"/>
            <a:ext cx="662512" cy="398533"/>
          </a:xfrm>
          <a:custGeom>
            <a:rect b="b" l="l" r="r" t="t"/>
            <a:pathLst>
              <a:path extrusionOk="0" h="12043" w="20020">
                <a:moveTo>
                  <a:pt x="10009" y="0"/>
                </a:moveTo>
                <a:lnTo>
                  <a:pt x="1" y="12043"/>
                </a:lnTo>
                <a:lnTo>
                  <a:pt x="20019" y="12043"/>
                </a:lnTo>
                <a:lnTo>
                  <a:pt x="1000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6"/>
          <p:cNvSpPr/>
          <p:nvPr/>
        </p:nvSpPr>
        <p:spPr>
          <a:xfrm flipH="1">
            <a:off x="545668" y="3522913"/>
            <a:ext cx="331256" cy="397871"/>
          </a:xfrm>
          <a:custGeom>
            <a:rect b="b" l="l" r="r" t="t"/>
            <a:pathLst>
              <a:path extrusionOk="0" h="12023" w="10010">
                <a:moveTo>
                  <a:pt x="10009" y="0"/>
                </a:moveTo>
                <a:lnTo>
                  <a:pt x="7949" y="12023"/>
                </a:lnTo>
                <a:lnTo>
                  <a:pt x="1" y="1202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6"/>
          <p:cNvSpPr/>
          <p:nvPr/>
        </p:nvSpPr>
        <p:spPr>
          <a:xfrm flipH="1">
            <a:off x="2410124" y="3850043"/>
            <a:ext cx="474216" cy="285357"/>
          </a:xfrm>
          <a:custGeom>
            <a:rect b="b" l="l" r="r" t="t"/>
            <a:pathLst>
              <a:path extrusionOk="0" h="8623" w="14330">
                <a:moveTo>
                  <a:pt x="7166" y="0"/>
                </a:moveTo>
                <a:lnTo>
                  <a:pt x="0" y="8622"/>
                </a:lnTo>
                <a:lnTo>
                  <a:pt x="14329" y="8622"/>
                </a:lnTo>
                <a:lnTo>
                  <a:pt x="716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6"/>
          <p:cNvSpPr/>
          <p:nvPr/>
        </p:nvSpPr>
        <p:spPr>
          <a:xfrm flipH="1">
            <a:off x="2647199" y="3850043"/>
            <a:ext cx="237141" cy="284827"/>
          </a:xfrm>
          <a:custGeom>
            <a:rect b="b" l="l" r="r" t="t"/>
            <a:pathLst>
              <a:path extrusionOk="0" h="8607" w="7166">
                <a:moveTo>
                  <a:pt x="7166" y="0"/>
                </a:moveTo>
                <a:lnTo>
                  <a:pt x="5689" y="8606"/>
                </a:lnTo>
                <a:lnTo>
                  <a:pt x="0" y="860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6"/>
          <p:cNvSpPr/>
          <p:nvPr/>
        </p:nvSpPr>
        <p:spPr>
          <a:xfrm flipH="1">
            <a:off x="3222612" y="3707050"/>
            <a:ext cx="662512" cy="398533"/>
          </a:xfrm>
          <a:custGeom>
            <a:rect b="b" l="l" r="r" t="t"/>
            <a:pathLst>
              <a:path extrusionOk="0" h="12043" w="20020">
                <a:moveTo>
                  <a:pt x="10009" y="0"/>
                </a:moveTo>
                <a:lnTo>
                  <a:pt x="1" y="12043"/>
                </a:lnTo>
                <a:lnTo>
                  <a:pt x="20019" y="12043"/>
                </a:lnTo>
                <a:lnTo>
                  <a:pt x="1000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6"/>
          <p:cNvSpPr/>
          <p:nvPr/>
        </p:nvSpPr>
        <p:spPr>
          <a:xfrm flipH="1">
            <a:off x="3553868" y="3707050"/>
            <a:ext cx="331256" cy="397871"/>
          </a:xfrm>
          <a:custGeom>
            <a:rect b="b" l="l" r="r" t="t"/>
            <a:pathLst>
              <a:path extrusionOk="0" h="12023" w="10010">
                <a:moveTo>
                  <a:pt x="10009" y="0"/>
                </a:moveTo>
                <a:lnTo>
                  <a:pt x="7949" y="12023"/>
                </a:lnTo>
                <a:lnTo>
                  <a:pt x="1" y="1202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6"/>
          <p:cNvSpPr/>
          <p:nvPr/>
        </p:nvSpPr>
        <p:spPr>
          <a:xfrm flipH="1">
            <a:off x="1691419" y="3539075"/>
            <a:ext cx="7468592" cy="1086148"/>
          </a:xfrm>
          <a:custGeom>
            <a:rect b="b" l="l" r="r" t="t"/>
            <a:pathLst>
              <a:path extrusionOk="0" h="17131" w="84165">
                <a:moveTo>
                  <a:pt x="3" y="6468"/>
                </a:moveTo>
                <a:cubicBezTo>
                  <a:pt x="3" y="6468"/>
                  <a:pt x="10795" y="4300"/>
                  <a:pt x="12685" y="4300"/>
                </a:cubicBezTo>
                <a:cubicBezTo>
                  <a:pt x="14577" y="4300"/>
                  <a:pt x="17499" y="1550"/>
                  <a:pt x="17499" y="1550"/>
                </a:cubicBezTo>
                <a:lnTo>
                  <a:pt x="19391" y="1550"/>
                </a:lnTo>
                <a:lnTo>
                  <a:pt x="22484" y="1"/>
                </a:lnTo>
                <a:cubicBezTo>
                  <a:pt x="22484" y="1"/>
                  <a:pt x="24135" y="392"/>
                  <a:pt x="24825" y="392"/>
                </a:cubicBezTo>
                <a:cubicBezTo>
                  <a:pt x="25512" y="392"/>
                  <a:pt x="26545" y="336"/>
                  <a:pt x="27116" y="508"/>
                </a:cubicBezTo>
                <a:cubicBezTo>
                  <a:pt x="27116" y="508"/>
                  <a:pt x="28721" y="2398"/>
                  <a:pt x="30095" y="3259"/>
                </a:cubicBezTo>
                <a:cubicBezTo>
                  <a:pt x="30095" y="3259"/>
                  <a:pt x="31700" y="3718"/>
                  <a:pt x="32673" y="3832"/>
                </a:cubicBezTo>
                <a:cubicBezTo>
                  <a:pt x="32673" y="3832"/>
                  <a:pt x="35540" y="5265"/>
                  <a:pt x="38118" y="5152"/>
                </a:cubicBezTo>
                <a:cubicBezTo>
                  <a:pt x="38118" y="5152"/>
                  <a:pt x="72243" y="9909"/>
                  <a:pt x="84165" y="9106"/>
                </a:cubicBezTo>
                <a:lnTo>
                  <a:pt x="84165" y="17131"/>
                </a:lnTo>
                <a:lnTo>
                  <a:pt x="1" y="16442"/>
                </a:lnTo>
                <a:lnTo>
                  <a:pt x="1" y="646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6"/>
          <p:cNvSpPr/>
          <p:nvPr/>
        </p:nvSpPr>
        <p:spPr>
          <a:xfrm flipH="1">
            <a:off x="7321700" y="3648633"/>
            <a:ext cx="464186" cy="147094"/>
          </a:xfrm>
          <a:custGeom>
            <a:rect b="b" l="l" r="r" t="t"/>
            <a:pathLst>
              <a:path extrusionOk="0" h="2320" w="5231">
                <a:moveTo>
                  <a:pt x="2014" y="0"/>
                </a:moveTo>
                <a:lnTo>
                  <a:pt x="0" y="2319"/>
                </a:lnTo>
                <a:lnTo>
                  <a:pt x="2959" y="1332"/>
                </a:lnTo>
                <a:lnTo>
                  <a:pt x="4028" y="1332"/>
                </a:lnTo>
                <a:cubicBezTo>
                  <a:pt x="4028" y="1332"/>
                  <a:pt x="4546" y="1802"/>
                  <a:pt x="4674" y="1932"/>
                </a:cubicBezTo>
                <a:cubicBezTo>
                  <a:pt x="4801" y="2062"/>
                  <a:pt x="5230" y="2147"/>
                  <a:pt x="5230" y="2147"/>
                </a:cubicBezTo>
                <a:lnTo>
                  <a:pt x="5060" y="1503"/>
                </a:lnTo>
                <a:lnTo>
                  <a:pt x="4759" y="1202"/>
                </a:lnTo>
                <a:lnTo>
                  <a:pt x="4975" y="943"/>
                </a:lnTo>
                <a:lnTo>
                  <a:pt x="3902" y="86"/>
                </a:lnTo>
                <a:lnTo>
                  <a:pt x="3216" y="600"/>
                </a:lnTo>
                <a:lnTo>
                  <a:pt x="2014" y="0"/>
                </a:lnTo>
                <a:close/>
              </a:path>
            </a:pathLst>
          </a:custGeom>
          <a:solidFill>
            <a:srgbClr val="B5442B">
              <a:alpha val="5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6"/>
          <p:cNvSpPr/>
          <p:nvPr/>
        </p:nvSpPr>
        <p:spPr>
          <a:xfrm flipH="1">
            <a:off x="6914308" y="3809103"/>
            <a:ext cx="1020215" cy="310038"/>
          </a:xfrm>
          <a:custGeom>
            <a:rect b="b" l="l" r="r" t="t"/>
            <a:pathLst>
              <a:path extrusionOk="0" h="4890" w="11497">
                <a:moveTo>
                  <a:pt x="4460" y="1"/>
                </a:moveTo>
                <a:lnTo>
                  <a:pt x="1802" y="603"/>
                </a:lnTo>
                <a:lnTo>
                  <a:pt x="0" y="514"/>
                </a:lnTo>
                <a:lnTo>
                  <a:pt x="11497" y="4889"/>
                </a:lnTo>
                <a:lnTo>
                  <a:pt x="7549" y="2789"/>
                </a:lnTo>
                <a:lnTo>
                  <a:pt x="7764" y="2402"/>
                </a:lnTo>
                <a:lnTo>
                  <a:pt x="9005" y="2960"/>
                </a:lnTo>
                <a:lnTo>
                  <a:pt x="11409" y="3048"/>
                </a:lnTo>
                <a:lnTo>
                  <a:pt x="9393" y="944"/>
                </a:lnTo>
                <a:lnTo>
                  <a:pt x="7292" y="901"/>
                </a:lnTo>
                <a:lnTo>
                  <a:pt x="6133" y="260"/>
                </a:lnTo>
                <a:lnTo>
                  <a:pt x="4460" y="1"/>
                </a:lnTo>
                <a:close/>
              </a:path>
            </a:pathLst>
          </a:custGeom>
          <a:solidFill>
            <a:srgbClr val="B5442B">
              <a:alpha val="5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6"/>
          <p:cNvSpPr/>
          <p:nvPr/>
        </p:nvSpPr>
        <p:spPr>
          <a:xfrm flipH="1">
            <a:off x="-15954" y="3689328"/>
            <a:ext cx="3794870" cy="1032320"/>
          </a:xfrm>
          <a:custGeom>
            <a:rect b="b" l="l" r="r" t="t"/>
            <a:pathLst>
              <a:path extrusionOk="0" h="16282" w="59856">
                <a:moveTo>
                  <a:pt x="59856" y="4349"/>
                </a:moveTo>
                <a:lnTo>
                  <a:pt x="59856" y="16281"/>
                </a:lnTo>
                <a:cubicBezTo>
                  <a:pt x="59856" y="16281"/>
                  <a:pt x="1" y="11406"/>
                  <a:pt x="8392" y="9527"/>
                </a:cubicBezTo>
                <a:cubicBezTo>
                  <a:pt x="24681" y="5884"/>
                  <a:pt x="34314" y="118"/>
                  <a:pt x="42138" y="22"/>
                </a:cubicBezTo>
                <a:cubicBezTo>
                  <a:pt x="43677" y="0"/>
                  <a:pt x="45149" y="201"/>
                  <a:pt x="46585" y="680"/>
                </a:cubicBezTo>
                <a:cubicBezTo>
                  <a:pt x="57336" y="4265"/>
                  <a:pt x="59856" y="4349"/>
                  <a:pt x="59856" y="434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6"/>
          <p:cNvSpPr/>
          <p:nvPr/>
        </p:nvSpPr>
        <p:spPr>
          <a:xfrm flipH="1">
            <a:off x="-16000" y="3689581"/>
            <a:ext cx="1123321" cy="463282"/>
          </a:xfrm>
          <a:custGeom>
            <a:rect b="b" l="l" r="r" t="t"/>
            <a:pathLst>
              <a:path extrusionOk="0" h="7307" w="17718">
                <a:moveTo>
                  <a:pt x="17718" y="4345"/>
                </a:moveTo>
                <a:lnTo>
                  <a:pt x="17718" y="7063"/>
                </a:lnTo>
                <a:cubicBezTo>
                  <a:pt x="15952" y="7256"/>
                  <a:pt x="15758" y="7306"/>
                  <a:pt x="12323" y="7043"/>
                </a:cubicBezTo>
                <a:cubicBezTo>
                  <a:pt x="2588" y="6293"/>
                  <a:pt x="405" y="1322"/>
                  <a:pt x="0" y="20"/>
                </a:cubicBezTo>
                <a:cubicBezTo>
                  <a:pt x="1539" y="0"/>
                  <a:pt x="3011" y="201"/>
                  <a:pt x="4447" y="680"/>
                </a:cubicBezTo>
                <a:cubicBezTo>
                  <a:pt x="15198" y="4261"/>
                  <a:pt x="17718" y="4345"/>
                  <a:pt x="17718" y="4345"/>
                </a:cubicBezTo>
                <a:close/>
              </a:path>
            </a:pathLst>
          </a:custGeom>
          <a:gradFill>
            <a:gsLst>
              <a:gs pos="0">
                <a:srgbClr val="F8931E">
                  <a:alpha val="50588"/>
                </a:srgbClr>
              </a:gs>
              <a:gs pos="100000">
                <a:srgbClr val="B5442B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/>
          <p:nvPr/>
        </p:nvSpPr>
        <p:spPr>
          <a:xfrm flipH="1">
            <a:off x="-15991" y="3650275"/>
            <a:ext cx="9175879" cy="1493256"/>
          </a:xfrm>
          <a:custGeom>
            <a:rect b="b" l="l" r="r" t="t"/>
            <a:pathLst>
              <a:path extrusionOk="0" h="23552" w="84165">
                <a:moveTo>
                  <a:pt x="84165" y="11655"/>
                </a:moveTo>
                <a:lnTo>
                  <a:pt x="84165" y="23551"/>
                </a:lnTo>
                <a:lnTo>
                  <a:pt x="1" y="23551"/>
                </a:lnTo>
                <a:lnTo>
                  <a:pt x="1" y="3603"/>
                </a:lnTo>
                <a:cubicBezTo>
                  <a:pt x="1" y="3603"/>
                  <a:pt x="3742" y="1370"/>
                  <a:pt x="6336" y="90"/>
                </a:cubicBezTo>
                <a:cubicBezTo>
                  <a:pt x="6514" y="0"/>
                  <a:pt x="6749" y="50"/>
                  <a:pt x="6982" y="62"/>
                </a:cubicBezTo>
                <a:cubicBezTo>
                  <a:pt x="11586" y="341"/>
                  <a:pt x="22507" y="9455"/>
                  <a:pt x="48609" y="12203"/>
                </a:cubicBezTo>
                <a:cubicBezTo>
                  <a:pt x="60248" y="13427"/>
                  <a:pt x="68820" y="13368"/>
                  <a:pt x="74834" y="12897"/>
                </a:cubicBezTo>
                <a:cubicBezTo>
                  <a:pt x="82983" y="12255"/>
                  <a:pt x="84165" y="11655"/>
                  <a:pt x="84165" y="11655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6"/>
          <p:cNvSpPr/>
          <p:nvPr/>
        </p:nvSpPr>
        <p:spPr>
          <a:xfrm flipH="1">
            <a:off x="1001403" y="3654206"/>
            <a:ext cx="7528767" cy="1204267"/>
          </a:xfrm>
          <a:custGeom>
            <a:rect b="b" l="l" r="r" t="t"/>
            <a:pathLst>
              <a:path extrusionOk="0" h="18994" w="69057">
                <a:moveTo>
                  <a:pt x="69056" y="12833"/>
                </a:moveTo>
                <a:cubicBezTo>
                  <a:pt x="63730" y="13908"/>
                  <a:pt x="36420" y="18994"/>
                  <a:pt x="18367" y="13922"/>
                </a:cubicBezTo>
                <a:cubicBezTo>
                  <a:pt x="0" y="8763"/>
                  <a:pt x="915" y="1242"/>
                  <a:pt x="1204" y="0"/>
                </a:cubicBezTo>
                <a:cubicBezTo>
                  <a:pt x="5808" y="279"/>
                  <a:pt x="16728" y="9391"/>
                  <a:pt x="42831" y="12139"/>
                </a:cubicBezTo>
                <a:cubicBezTo>
                  <a:pt x="54468" y="13361"/>
                  <a:pt x="63042" y="13302"/>
                  <a:pt x="69056" y="12833"/>
                </a:cubicBezTo>
                <a:close/>
              </a:path>
            </a:pathLst>
          </a:custGeom>
          <a:gradFill>
            <a:gsLst>
              <a:gs pos="0">
                <a:srgbClr val="F8931E">
                  <a:alpha val="50588"/>
                </a:srgbClr>
              </a:gs>
              <a:gs pos="100000">
                <a:srgbClr val="B5442B">
                  <a:alpha val="5490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6"/>
          <p:cNvSpPr/>
          <p:nvPr/>
        </p:nvSpPr>
        <p:spPr>
          <a:xfrm flipH="1">
            <a:off x="5187941" y="3826972"/>
            <a:ext cx="492998" cy="796716"/>
          </a:xfrm>
          <a:custGeom>
            <a:rect b="b" l="l" r="r" t="t"/>
            <a:pathLst>
              <a:path extrusionOk="0" h="12566" w="7776">
                <a:moveTo>
                  <a:pt x="2347" y="4334"/>
                </a:moveTo>
                <a:cubicBezTo>
                  <a:pt x="2347" y="4334"/>
                  <a:pt x="2347" y="4335"/>
                  <a:pt x="2347" y="4335"/>
                </a:cubicBezTo>
                <a:lnTo>
                  <a:pt x="2347" y="4334"/>
                </a:lnTo>
                <a:close/>
                <a:moveTo>
                  <a:pt x="5416" y="0"/>
                </a:moveTo>
                <a:cubicBezTo>
                  <a:pt x="4240" y="0"/>
                  <a:pt x="3565" y="2156"/>
                  <a:pt x="3565" y="2156"/>
                </a:cubicBezTo>
                <a:cubicBezTo>
                  <a:pt x="3565" y="2156"/>
                  <a:pt x="2608" y="744"/>
                  <a:pt x="1721" y="696"/>
                </a:cubicBezTo>
                <a:cubicBezTo>
                  <a:pt x="1708" y="695"/>
                  <a:pt x="1694" y="695"/>
                  <a:pt x="1680" y="695"/>
                </a:cubicBezTo>
                <a:cubicBezTo>
                  <a:pt x="811" y="695"/>
                  <a:pt x="0" y="2108"/>
                  <a:pt x="0" y="2108"/>
                </a:cubicBezTo>
                <a:cubicBezTo>
                  <a:pt x="0" y="2108"/>
                  <a:pt x="548" y="1703"/>
                  <a:pt x="1027" y="1628"/>
                </a:cubicBezTo>
                <a:lnTo>
                  <a:pt x="1027" y="1628"/>
                </a:lnTo>
                <a:lnTo>
                  <a:pt x="885" y="2060"/>
                </a:lnTo>
                <a:cubicBezTo>
                  <a:pt x="885" y="2060"/>
                  <a:pt x="1295" y="1774"/>
                  <a:pt x="1886" y="1774"/>
                </a:cubicBezTo>
                <a:cubicBezTo>
                  <a:pt x="1979" y="1774"/>
                  <a:pt x="2076" y="1781"/>
                  <a:pt x="2177" y="1797"/>
                </a:cubicBezTo>
                <a:lnTo>
                  <a:pt x="1745" y="2086"/>
                </a:lnTo>
                <a:cubicBezTo>
                  <a:pt x="1745" y="2086"/>
                  <a:pt x="1775" y="2082"/>
                  <a:pt x="1827" y="2082"/>
                </a:cubicBezTo>
                <a:cubicBezTo>
                  <a:pt x="2041" y="2082"/>
                  <a:pt x="2641" y="2144"/>
                  <a:pt x="3182" y="2780"/>
                </a:cubicBezTo>
                <a:cubicBezTo>
                  <a:pt x="3182" y="2780"/>
                  <a:pt x="1675" y="2948"/>
                  <a:pt x="1170" y="3643"/>
                </a:cubicBezTo>
                <a:cubicBezTo>
                  <a:pt x="668" y="4337"/>
                  <a:pt x="1196" y="5245"/>
                  <a:pt x="1196" y="5245"/>
                </a:cubicBezTo>
                <a:cubicBezTo>
                  <a:pt x="1196" y="5245"/>
                  <a:pt x="1338" y="4455"/>
                  <a:pt x="1531" y="4192"/>
                </a:cubicBezTo>
                <a:lnTo>
                  <a:pt x="1579" y="4814"/>
                </a:lnTo>
                <a:cubicBezTo>
                  <a:pt x="1579" y="4814"/>
                  <a:pt x="1842" y="4096"/>
                  <a:pt x="2273" y="3809"/>
                </a:cubicBezTo>
                <a:lnTo>
                  <a:pt x="2347" y="4334"/>
                </a:lnTo>
                <a:lnTo>
                  <a:pt x="2347" y="4334"/>
                </a:lnTo>
                <a:cubicBezTo>
                  <a:pt x="2352" y="4309"/>
                  <a:pt x="2895" y="3210"/>
                  <a:pt x="3441" y="3091"/>
                </a:cubicBezTo>
                <a:cubicBezTo>
                  <a:pt x="3441" y="3091"/>
                  <a:pt x="3926" y="10602"/>
                  <a:pt x="3856" y="12565"/>
                </a:cubicBezTo>
                <a:lnTo>
                  <a:pt x="4935" y="12415"/>
                </a:lnTo>
                <a:cubicBezTo>
                  <a:pt x="4935" y="12415"/>
                  <a:pt x="4135" y="3833"/>
                  <a:pt x="3848" y="3117"/>
                </a:cubicBezTo>
                <a:cubicBezTo>
                  <a:pt x="3848" y="3117"/>
                  <a:pt x="3912" y="3106"/>
                  <a:pt x="4021" y="3106"/>
                </a:cubicBezTo>
                <a:cubicBezTo>
                  <a:pt x="4238" y="3106"/>
                  <a:pt x="4632" y="3149"/>
                  <a:pt x="5045" y="3404"/>
                </a:cubicBezTo>
                <a:lnTo>
                  <a:pt x="4855" y="3045"/>
                </a:lnTo>
                <a:lnTo>
                  <a:pt x="4855" y="3045"/>
                </a:lnTo>
                <a:cubicBezTo>
                  <a:pt x="4855" y="3045"/>
                  <a:pt x="5501" y="3093"/>
                  <a:pt x="5980" y="3835"/>
                </a:cubicBezTo>
                <a:lnTo>
                  <a:pt x="5908" y="3404"/>
                </a:lnTo>
                <a:lnTo>
                  <a:pt x="5908" y="3404"/>
                </a:lnTo>
                <a:cubicBezTo>
                  <a:pt x="5908" y="3404"/>
                  <a:pt x="6602" y="3594"/>
                  <a:pt x="7176" y="4599"/>
                </a:cubicBezTo>
                <a:cubicBezTo>
                  <a:pt x="7176" y="4599"/>
                  <a:pt x="7176" y="3594"/>
                  <a:pt x="6576" y="2878"/>
                </a:cubicBezTo>
                <a:cubicBezTo>
                  <a:pt x="6319" y="2569"/>
                  <a:pt x="5804" y="2473"/>
                  <a:pt x="5288" y="2473"/>
                </a:cubicBezTo>
                <a:cubicBezTo>
                  <a:pt x="4605" y="2473"/>
                  <a:pt x="3920" y="2641"/>
                  <a:pt x="3826" y="2710"/>
                </a:cubicBezTo>
                <a:cubicBezTo>
                  <a:pt x="3826" y="2710"/>
                  <a:pt x="4064" y="2230"/>
                  <a:pt x="4831" y="1967"/>
                </a:cubicBezTo>
                <a:lnTo>
                  <a:pt x="4329" y="1895"/>
                </a:lnTo>
                <a:cubicBezTo>
                  <a:pt x="4329" y="1895"/>
                  <a:pt x="4551" y="1434"/>
                  <a:pt x="5573" y="1434"/>
                </a:cubicBezTo>
                <a:cubicBezTo>
                  <a:pt x="5716" y="1434"/>
                  <a:pt x="5876" y="1443"/>
                  <a:pt x="6052" y="1464"/>
                </a:cubicBezTo>
                <a:lnTo>
                  <a:pt x="5647" y="1201"/>
                </a:lnTo>
                <a:cubicBezTo>
                  <a:pt x="5647" y="1201"/>
                  <a:pt x="5921" y="1118"/>
                  <a:pt x="6301" y="1118"/>
                </a:cubicBezTo>
                <a:cubicBezTo>
                  <a:pt x="6738" y="1118"/>
                  <a:pt x="7315" y="1228"/>
                  <a:pt x="7776" y="1703"/>
                </a:cubicBezTo>
                <a:cubicBezTo>
                  <a:pt x="7776" y="1703"/>
                  <a:pt x="6963" y="339"/>
                  <a:pt x="5647" y="28"/>
                </a:cubicBezTo>
                <a:cubicBezTo>
                  <a:pt x="5568" y="9"/>
                  <a:pt x="5491" y="0"/>
                  <a:pt x="541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6"/>
          <p:cNvSpPr/>
          <p:nvPr/>
        </p:nvSpPr>
        <p:spPr>
          <a:xfrm flipH="1">
            <a:off x="7034520" y="4176317"/>
            <a:ext cx="217652" cy="208848"/>
          </a:xfrm>
          <a:custGeom>
            <a:rect b="b" l="l" r="r" t="t"/>
            <a:pathLst>
              <a:path extrusionOk="0" h="3294" w="3433">
                <a:moveTo>
                  <a:pt x="1266" y="0"/>
                </a:moveTo>
                <a:lnTo>
                  <a:pt x="1182" y="1715"/>
                </a:lnTo>
                <a:cubicBezTo>
                  <a:pt x="1051" y="943"/>
                  <a:pt x="452" y="600"/>
                  <a:pt x="451" y="600"/>
                </a:cubicBezTo>
                <a:lnTo>
                  <a:pt x="451" y="600"/>
                </a:lnTo>
                <a:cubicBezTo>
                  <a:pt x="945" y="1266"/>
                  <a:pt x="987" y="2253"/>
                  <a:pt x="987" y="2253"/>
                </a:cubicBezTo>
                <a:cubicBezTo>
                  <a:pt x="666" y="1437"/>
                  <a:pt x="131" y="1244"/>
                  <a:pt x="131" y="1244"/>
                </a:cubicBezTo>
                <a:lnTo>
                  <a:pt x="131" y="1244"/>
                </a:lnTo>
                <a:cubicBezTo>
                  <a:pt x="279" y="1503"/>
                  <a:pt x="750" y="2788"/>
                  <a:pt x="750" y="2788"/>
                </a:cubicBezTo>
                <a:cubicBezTo>
                  <a:pt x="750" y="2788"/>
                  <a:pt x="778" y="2846"/>
                  <a:pt x="778" y="2846"/>
                </a:cubicBezTo>
                <a:cubicBezTo>
                  <a:pt x="777" y="2846"/>
                  <a:pt x="761" y="2814"/>
                  <a:pt x="706" y="2704"/>
                </a:cubicBezTo>
                <a:cubicBezTo>
                  <a:pt x="580" y="2445"/>
                  <a:pt x="0" y="2317"/>
                  <a:pt x="0" y="2317"/>
                </a:cubicBezTo>
                <a:lnTo>
                  <a:pt x="0" y="2317"/>
                </a:lnTo>
                <a:cubicBezTo>
                  <a:pt x="385" y="2554"/>
                  <a:pt x="632" y="3294"/>
                  <a:pt x="632" y="3294"/>
                </a:cubicBezTo>
                <a:lnTo>
                  <a:pt x="1974" y="3154"/>
                </a:lnTo>
                <a:cubicBezTo>
                  <a:pt x="2255" y="2809"/>
                  <a:pt x="3432" y="2379"/>
                  <a:pt x="3432" y="2379"/>
                </a:cubicBezTo>
                <a:cubicBezTo>
                  <a:pt x="3338" y="2366"/>
                  <a:pt x="3241" y="2361"/>
                  <a:pt x="3144" y="2361"/>
                </a:cubicBezTo>
                <a:cubicBezTo>
                  <a:pt x="2605" y="2361"/>
                  <a:pt x="2080" y="2530"/>
                  <a:pt x="2080" y="2530"/>
                </a:cubicBezTo>
                <a:cubicBezTo>
                  <a:pt x="2187" y="2145"/>
                  <a:pt x="3410" y="1481"/>
                  <a:pt x="3410" y="1481"/>
                </a:cubicBezTo>
                <a:lnTo>
                  <a:pt x="3410" y="1481"/>
                </a:lnTo>
                <a:cubicBezTo>
                  <a:pt x="2379" y="1607"/>
                  <a:pt x="1824" y="2145"/>
                  <a:pt x="1824" y="2145"/>
                </a:cubicBezTo>
                <a:cubicBezTo>
                  <a:pt x="2147" y="1436"/>
                  <a:pt x="3089" y="363"/>
                  <a:pt x="3089" y="363"/>
                </a:cubicBezTo>
                <a:lnTo>
                  <a:pt x="3089" y="363"/>
                </a:lnTo>
                <a:cubicBezTo>
                  <a:pt x="2468" y="492"/>
                  <a:pt x="1503" y="1802"/>
                  <a:pt x="1503" y="1802"/>
                </a:cubicBezTo>
                <a:cubicBezTo>
                  <a:pt x="1695" y="901"/>
                  <a:pt x="1266" y="0"/>
                  <a:pt x="1266" y="0"/>
                </a:cubicBezTo>
                <a:close/>
              </a:path>
            </a:pathLst>
          </a:custGeom>
          <a:solidFill>
            <a:srgbClr val="CF69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6"/>
          <p:cNvSpPr/>
          <p:nvPr/>
        </p:nvSpPr>
        <p:spPr>
          <a:xfrm flipH="1">
            <a:off x="4017300" y="3936974"/>
            <a:ext cx="353518" cy="533215"/>
          </a:xfrm>
          <a:custGeom>
            <a:rect b="b" l="l" r="r" t="t"/>
            <a:pathLst>
              <a:path extrusionOk="0" h="8410" w="5576">
                <a:moveTo>
                  <a:pt x="3033" y="1"/>
                </a:moveTo>
                <a:cubicBezTo>
                  <a:pt x="2567" y="1"/>
                  <a:pt x="2229" y="5450"/>
                  <a:pt x="2229" y="5450"/>
                </a:cubicBezTo>
                <a:cubicBezTo>
                  <a:pt x="2229" y="5450"/>
                  <a:pt x="2121" y="5462"/>
                  <a:pt x="1967" y="5462"/>
                </a:cubicBezTo>
                <a:cubicBezTo>
                  <a:pt x="1605" y="5462"/>
                  <a:pt x="990" y="5399"/>
                  <a:pt x="901" y="4979"/>
                </a:cubicBezTo>
                <a:cubicBezTo>
                  <a:pt x="773" y="4379"/>
                  <a:pt x="773" y="3735"/>
                  <a:pt x="600" y="3520"/>
                </a:cubicBezTo>
                <a:cubicBezTo>
                  <a:pt x="551" y="3456"/>
                  <a:pt x="500" y="3434"/>
                  <a:pt x="455" y="3434"/>
                </a:cubicBezTo>
                <a:cubicBezTo>
                  <a:pt x="345" y="3434"/>
                  <a:pt x="259" y="3563"/>
                  <a:pt x="259" y="3563"/>
                </a:cubicBezTo>
                <a:cubicBezTo>
                  <a:pt x="259" y="3563"/>
                  <a:pt x="0" y="4935"/>
                  <a:pt x="386" y="5536"/>
                </a:cubicBezTo>
                <a:cubicBezTo>
                  <a:pt x="773" y="6134"/>
                  <a:pt x="1974" y="6008"/>
                  <a:pt x="2101" y="6134"/>
                </a:cubicBezTo>
                <a:cubicBezTo>
                  <a:pt x="2229" y="6263"/>
                  <a:pt x="2187" y="8409"/>
                  <a:pt x="2187" y="8409"/>
                </a:cubicBezTo>
                <a:lnTo>
                  <a:pt x="3218" y="8409"/>
                </a:lnTo>
                <a:lnTo>
                  <a:pt x="3345" y="4764"/>
                </a:lnTo>
                <a:cubicBezTo>
                  <a:pt x="3345" y="4764"/>
                  <a:pt x="4287" y="4636"/>
                  <a:pt x="4675" y="4249"/>
                </a:cubicBezTo>
                <a:cubicBezTo>
                  <a:pt x="5060" y="3863"/>
                  <a:pt x="5575" y="1976"/>
                  <a:pt x="5188" y="1889"/>
                </a:cubicBezTo>
                <a:cubicBezTo>
                  <a:pt x="5180" y="1888"/>
                  <a:pt x="5171" y="1887"/>
                  <a:pt x="5162" y="1887"/>
                </a:cubicBezTo>
                <a:cubicBezTo>
                  <a:pt x="4790" y="1887"/>
                  <a:pt x="4495" y="3650"/>
                  <a:pt x="4203" y="3777"/>
                </a:cubicBezTo>
                <a:cubicBezTo>
                  <a:pt x="4027" y="3855"/>
                  <a:pt x="3686" y="3871"/>
                  <a:pt x="3435" y="3871"/>
                </a:cubicBezTo>
                <a:cubicBezTo>
                  <a:pt x="3261" y="3871"/>
                  <a:pt x="3130" y="3863"/>
                  <a:pt x="3130" y="3863"/>
                </a:cubicBezTo>
                <a:cubicBezTo>
                  <a:pt x="3130" y="3863"/>
                  <a:pt x="3515" y="90"/>
                  <a:pt x="3044" y="2"/>
                </a:cubicBezTo>
                <a:cubicBezTo>
                  <a:pt x="3040" y="1"/>
                  <a:pt x="3036" y="1"/>
                  <a:pt x="303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6"/>
          <p:cNvSpPr/>
          <p:nvPr/>
        </p:nvSpPr>
        <p:spPr>
          <a:xfrm flipH="1">
            <a:off x="69448" y="4182156"/>
            <a:ext cx="662526" cy="999297"/>
          </a:xfrm>
          <a:custGeom>
            <a:rect b="b" l="l" r="r" t="t"/>
            <a:pathLst>
              <a:path extrusionOk="0" h="8410" w="5576">
                <a:moveTo>
                  <a:pt x="3033" y="1"/>
                </a:moveTo>
                <a:cubicBezTo>
                  <a:pt x="2567" y="1"/>
                  <a:pt x="2229" y="5450"/>
                  <a:pt x="2229" y="5450"/>
                </a:cubicBezTo>
                <a:cubicBezTo>
                  <a:pt x="2229" y="5450"/>
                  <a:pt x="2121" y="5462"/>
                  <a:pt x="1967" y="5462"/>
                </a:cubicBezTo>
                <a:cubicBezTo>
                  <a:pt x="1605" y="5462"/>
                  <a:pt x="990" y="5399"/>
                  <a:pt x="901" y="4979"/>
                </a:cubicBezTo>
                <a:cubicBezTo>
                  <a:pt x="773" y="4379"/>
                  <a:pt x="773" y="3735"/>
                  <a:pt x="600" y="3520"/>
                </a:cubicBezTo>
                <a:cubicBezTo>
                  <a:pt x="551" y="3456"/>
                  <a:pt x="500" y="3434"/>
                  <a:pt x="455" y="3434"/>
                </a:cubicBezTo>
                <a:cubicBezTo>
                  <a:pt x="345" y="3434"/>
                  <a:pt x="259" y="3563"/>
                  <a:pt x="259" y="3563"/>
                </a:cubicBezTo>
                <a:cubicBezTo>
                  <a:pt x="259" y="3563"/>
                  <a:pt x="0" y="4935"/>
                  <a:pt x="386" y="5536"/>
                </a:cubicBezTo>
                <a:cubicBezTo>
                  <a:pt x="773" y="6134"/>
                  <a:pt x="1974" y="6008"/>
                  <a:pt x="2101" y="6134"/>
                </a:cubicBezTo>
                <a:cubicBezTo>
                  <a:pt x="2229" y="6263"/>
                  <a:pt x="2187" y="8409"/>
                  <a:pt x="2187" y="8409"/>
                </a:cubicBezTo>
                <a:lnTo>
                  <a:pt x="3218" y="8409"/>
                </a:lnTo>
                <a:lnTo>
                  <a:pt x="3345" y="4764"/>
                </a:lnTo>
                <a:cubicBezTo>
                  <a:pt x="3345" y="4764"/>
                  <a:pt x="4287" y="4636"/>
                  <a:pt x="4675" y="4249"/>
                </a:cubicBezTo>
                <a:cubicBezTo>
                  <a:pt x="5060" y="3863"/>
                  <a:pt x="5575" y="1976"/>
                  <a:pt x="5188" y="1889"/>
                </a:cubicBezTo>
                <a:cubicBezTo>
                  <a:pt x="5180" y="1888"/>
                  <a:pt x="5171" y="1887"/>
                  <a:pt x="5162" y="1887"/>
                </a:cubicBezTo>
                <a:cubicBezTo>
                  <a:pt x="4790" y="1887"/>
                  <a:pt x="4495" y="3650"/>
                  <a:pt x="4203" y="3777"/>
                </a:cubicBezTo>
                <a:cubicBezTo>
                  <a:pt x="4027" y="3855"/>
                  <a:pt x="3686" y="3871"/>
                  <a:pt x="3435" y="3871"/>
                </a:cubicBezTo>
                <a:cubicBezTo>
                  <a:pt x="3261" y="3871"/>
                  <a:pt x="3130" y="3863"/>
                  <a:pt x="3130" y="3863"/>
                </a:cubicBezTo>
                <a:cubicBezTo>
                  <a:pt x="3130" y="3863"/>
                  <a:pt x="3515" y="90"/>
                  <a:pt x="3044" y="2"/>
                </a:cubicBezTo>
                <a:cubicBezTo>
                  <a:pt x="3040" y="1"/>
                  <a:pt x="3036" y="1"/>
                  <a:pt x="303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6"/>
          <p:cNvSpPr/>
          <p:nvPr/>
        </p:nvSpPr>
        <p:spPr>
          <a:xfrm flipH="1">
            <a:off x="5269595" y="4416367"/>
            <a:ext cx="217652" cy="208848"/>
          </a:xfrm>
          <a:custGeom>
            <a:rect b="b" l="l" r="r" t="t"/>
            <a:pathLst>
              <a:path extrusionOk="0" h="3294" w="3433">
                <a:moveTo>
                  <a:pt x="1266" y="0"/>
                </a:moveTo>
                <a:lnTo>
                  <a:pt x="1182" y="1715"/>
                </a:lnTo>
                <a:cubicBezTo>
                  <a:pt x="1051" y="943"/>
                  <a:pt x="452" y="600"/>
                  <a:pt x="451" y="600"/>
                </a:cubicBezTo>
                <a:lnTo>
                  <a:pt x="451" y="600"/>
                </a:lnTo>
                <a:cubicBezTo>
                  <a:pt x="945" y="1266"/>
                  <a:pt x="987" y="2253"/>
                  <a:pt x="987" y="2253"/>
                </a:cubicBezTo>
                <a:cubicBezTo>
                  <a:pt x="666" y="1437"/>
                  <a:pt x="131" y="1244"/>
                  <a:pt x="131" y="1244"/>
                </a:cubicBezTo>
                <a:lnTo>
                  <a:pt x="131" y="1244"/>
                </a:lnTo>
                <a:cubicBezTo>
                  <a:pt x="279" y="1503"/>
                  <a:pt x="750" y="2788"/>
                  <a:pt x="750" y="2788"/>
                </a:cubicBezTo>
                <a:cubicBezTo>
                  <a:pt x="750" y="2788"/>
                  <a:pt x="778" y="2846"/>
                  <a:pt x="778" y="2846"/>
                </a:cubicBezTo>
                <a:cubicBezTo>
                  <a:pt x="777" y="2846"/>
                  <a:pt x="761" y="2814"/>
                  <a:pt x="706" y="2704"/>
                </a:cubicBezTo>
                <a:cubicBezTo>
                  <a:pt x="580" y="2445"/>
                  <a:pt x="0" y="2317"/>
                  <a:pt x="0" y="2317"/>
                </a:cubicBezTo>
                <a:lnTo>
                  <a:pt x="0" y="2317"/>
                </a:lnTo>
                <a:cubicBezTo>
                  <a:pt x="385" y="2554"/>
                  <a:pt x="632" y="3294"/>
                  <a:pt x="632" y="3294"/>
                </a:cubicBezTo>
                <a:lnTo>
                  <a:pt x="1974" y="3154"/>
                </a:lnTo>
                <a:cubicBezTo>
                  <a:pt x="2255" y="2809"/>
                  <a:pt x="3432" y="2379"/>
                  <a:pt x="3432" y="2379"/>
                </a:cubicBezTo>
                <a:cubicBezTo>
                  <a:pt x="3338" y="2366"/>
                  <a:pt x="3241" y="2361"/>
                  <a:pt x="3144" y="2361"/>
                </a:cubicBezTo>
                <a:cubicBezTo>
                  <a:pt x="2605" y="2361"/>
                  <a:pt x="2080" y="2530"/>
                  <a:pt x="2080" y="2530"/>
                </a:cubicBezTo>
                <a:cubicBezTo>
                  <a:pt x="2187" y="2145"/>
                  <a:pt x="3410" y="1481"/>
                  <a:pt x="3410" y="1481"/>
                </a:cubicBezTo>
                <a:lnTo>
                  <a:pt x="3410" y="1481"/>
                </a:lnTo>
                <a:cubicBezTo>
                  <a:pt x="2379" y="1607"/>
                  <a:pt x="1824" y="2145"/>
                  <a:pt x="1824" y="2145"/>
                </a:cubicBezTo>
                <a:cubicBezTo>
                  <a:pt x="2147" y="1436"/>
                  <a:pt x="3089" y="363"/>
                  <a:pt x="3089" y="363"/>
                </a:cubicBezTo>
                <a:lnTo>
                  <a:pt x="3089" y="363"/>
                </a:lnTo>
                <a:cubicBezTo>
                  <a:pt x="2468" y="492"/>
                  <a:pt x="1503" y="1802"/>
                  <a:pt x="1503" y="1802"/>
                </a:cubicBezTo>
                <a:cubicBezTo>
                  <a:pt x="1695" y="901"/>
                  <a:pt x="1266" y="0"/>
                  <a:pt x="1266" y="0"/>
                </a:cubicBezTo>
                <a:close/>
              </a:path>
            </a:pathLst>
          </a:custGeom>
          <a:solidFill>
            <a:srgbClr val="CF69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" name="Google Shape;74;p6"/>
          <p:cNvPicPr preferRelativeResize="0"/>
          <p:nvPr/>
        </p:nvPicPr>
        <p:blipFill rotWithShape="1">
          <a:blip r:embed="rId2">
            <a:alphaModFix/>
          </a:blip>
          <a:srcRect b="-816" l="0" r="65876" t="0"/>
          <a:stretch/>
        </p:blipFill>
        <p:spPr>
          <a:xfrm flipH="1">
            <a:off x="6026600" y="-600"/>
            <a:ext cx="3117400" cy="51854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6"/>
          <p:cNvSpPr txBox="1"/>
          <p:nvPr>
            <p:ph type="title"/>
          </p:nvPr>
        </p:nvSpPr>
        <p:spPr>
          <a:xfrm>
            <a:off x="4277325" y="1970625"/>
            <a:ext cx="4134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6" name="Google Shape;76;p6"/>
          <p:cNvSpPr txBox="1"/>
          <p:nvPr>
            <p:ph idx="2" type="title"/>
          </p:nvPr>
        </p:nvSpPr>
        <p:spPr>
          <a:xfrm>
            <a:off x="6618550" y="940800"/>
            <a:ext cx="1793400" cy="12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6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Google Shape;77;p6"/>
          <p:cNvSpPr txBox="1"/>
          <p:nvPr>
            <p:ph idx="1" type="subTitle"/>
          </p:nvPr>
        </p:nvSpPr>
        <p:spPr>
          <a:xfrm>
            <a:off x="4277325" y="2636900"/>
            <a:ext cx="41346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 flipH="1">
            <a:off x="7112360" y="3577877"/>
            <a:ext cx="266567" cy="174040"/>
          </a:xfrm>
          <a:custGeom>
            <a:rect b="b" l="l" r="r" t="t"/>
            <a:pathLst>
              <a:path extrusionOk="0" h="2745" w="3004">
                <a:moveTo>
                  <a:pt x="2618" y="1"/>
                </a:moveTo>
                <a:lnTo>
                  <a:pt x="0" y="1072"/>
                </a:lnTo>
                <a:lnTo>
                  <a:pt x="2618" y="2745"/>
                </a:lnTo>
                <a:cubicBezTo>
                  <a:pt x="2618" y="2745"/>
                  <a:pt x="3003" y="1931"/>
                  <a:pt x="2961" y="1802"/>
                </a:cubicBezTo>
                <a:cubicBezTo>
                  <a:pt x="2919" y="1674"/>
                  <a:pt x="2618" y="1"/>
                  <a:pt x="2618" y="1"/>
                </a:cubicBezTo>
                <a:close/>
              </a:path>
            </a:pathLst>
          </a:custGeom>
          <a:solidFill>
            <a:srgbClr val="B5442B">
              <a:alpha val="5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6"/>
          <p:cNvSpPr/>
          <p:nvPr/>
        </p:nvSpPr>
        <p:spPr>
          <a:xfrm flipH="1">
            <a:off x="6488968" y="3571283"/>
            <a:ext cx="292390" cy="205361"/>
          </a:xfrm>
          <a:custGeom>
            <a:rect b="b" l="l" r="r" t="t"/>
            <a:pathLst>
              <a:path extrusionOk="0" h="3239" w="3295">
                <a:moveTo>
                  <a:pt x="311" y="0"/>
                </a:moveTo>
                <a:lnTo>
                  <a:pt x="0" y="1005"/>
                </a:lnTo>
                <a:lnTo>
                  <a:pt x="560" y="1778"/>
                </a:lnTo>
                <a:lnTo>
                  <a:pt x="301" y="2249"/>
                </a:lnTo>
                <a:lnTo>
                  <a:pt x="903" y="2937"/>
                </a:lnTo>
                <a:lnTo>
                  <a:pt x="1503" y="3238"/>
                </a:lnTo>
                <a:lnTo>
                  <a:pt x="2404" y="3238"/>
                </a:lnTo>
                <a:lnTo>
                  <a:pt x="1676" y="2721"/>
                </a:lnTo>
                <a:lnTo>
                  <a:pt x="1160" y="2249"/>
                </a:lnTo>
                <a:lnTo>
                  <a:pt x="3294" y="2751"/>
                </a:lnTo>
                <a:lnTo>
                  <a:pt x="3294" y="2751"/>
                </a:lnTo>
                <a:lnTo>
                  <a:pt x="311" y="0"/>
                </a:lnTo>
                <a:close/>
              </a:path>
            </a:pathLst>
          </a:custGeom>
          <a:solidFill>
            <a:srgbClr val="B5442B">
              <a:alpha val="5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7"/>
          <p:cNvPicPr preferRelativeResize="0"/>
          <p:nvPr/>
        </p:nvPicPr>
        <p:blipFill rotWithShape="1">
          <a:blip r:embed="rId2">
            <a:alphaModFix/>
          </a:blip>
          <a:srcRect b="74138" l="0" r="-90" t="0"/>
          <a:stretch/>
        </p:blipFill>
        <p:spPr>
          <a:xfrm>
            <a:off x="1125" y="50"/>
            <a:ext cx="9143998" cy="13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7"/>
          <p:cNvSpPr/>
          <p:nvPr/>
        </p:nvSpPr>
        <p:spPr>
          <a:xfrm>
            <a:off x="0" y="4418724"/>
            <a:ext cx="9144089" cy="762110"/>
          </a:xfrm>
          <a:custGeom>
            <a:rect b="b" l="l" r="r" t="t"/>
            <a:pathLst>
              <a:path extrusionOk="0" h="23175" w="97169">
                <a:moveTo>
                  <a:pt x="97168" y="6039"/>
                </a:moveTo>
                <a:cubicBezTo>
                  <a:pt x="97168" y="6039"/>
                  <a:pt x="63151" y="0"/>
                  <a:pt x="50658" y="8618"/>
                </a:cubicBezTo>
                <a:cubicBezTo>
                  <a:pt x="39745" y="16149"/>
                  <a:pt x="1" y="4671"/>
                  <a:pt x="1" y="4671"/>
                </a:cubicBezTo>
                <a:lnTo>
                  <a:pt x="1" y="23174"/>
                </a:lnTo>
                <a:lnTo>
                  <a:pt x="97168" y="23174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7"/>
          <p:cNvSpPr/>
          <p:nvPr/>
        </p:nvSpPr>
        <p:spPr>
          <a:xfrm>
            <a:off x="0" y="4654820"/>
            <a:ext cx="9144089" cy="526035"/>
          </a:xfrm>
          <a:custGeom>
            <a:rect b="b" l="l" r="r" t="t"/>
            <a:pathLst>
              <a:path extrusionOk="0" h="15006" w="97169">
                <a:moveTo>
                  <a:pt x="1" y="2847"/>
                </a:moveTo>
                <a:cubicBezTo>
                  <a:pt x="7841" y="0"/>
                  <a:pt x="37430" y="1031"/>
                  <a:pt x="48052" y="5274"/>
                </a:cubicBezTo>
                <a:cubicBezTo>
                  <a:pt x="58401" y="9408"/>
                  <a:pt x="93170" y="4690"/>
                  <a:pt x="97168" y="4602"/>
                </a:cubicBezTo>
                <a:lnTo>
                  <a:pt x="97168" y="15005"/>
                </a:lnTo>
                <a:lnTo>
                  <a:pt x="1" y="15005"/>
                </a:lnTo>
                <a:close/>
              </a:path>
            </a:pathLst>
          </a:custGeom>
          <a:gradFill>
            <a:gsLst>
              <a:gs pos="0">
                <a:srgbClr val="FFDE9F"/>
              </a:gs>
              <a:gs pos="100000">
                <a:srgbClr val="F9AE2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7"/>
          <p:cNvSpPr/>
          <p:nvPr/>
        </p:nvSpPr>
        <p:spPr>
          <a:xfrm>
            <a:off x="8553627" y="1416875"/>
            <a:ext cx="885714" cy="422680"/>
          </a:xfrm>
          <a:custGeom>
            <a:rect b="b" l="l" r="r" t="t"/>
            <a:pathLst>
              <a:path extrusionOk="0" h="5122" w="10733">
                <a:moveTo>
                  <a:pt x="10733" y="0"/>
                </a:moveTo>
                <a:lnTo>
                  <a:pt x="10733" y="5122"/>
                </a:lnTo>
                <a:lnTo>
                  <a:pt x="0" y="5122"/>
                </a:lnTo>
                <a:cubicBezTo>
                  <a:pt x="3603" y="2343"/>
                  <a:pt x="3978" y="4073"/>
                  <a:pt x="3978" y="4073"/>
                </a:cubicBezTo>
                <a:cubicBezTo>
                  <a:pt x="3978" y="4073"/>
                  <a:pt x="4279" y="2197"/>
                  <a:pt x="5404" y="1445"/>
                </a:cubicBezTo>
                <a:cubicBezTo>
                  <a:pt x="6530" y="694"/>
                  <a:pt x="7806" y="2945"/>
                  <a:pt x="7806" y="2945"/>
                </a:cubicBezTo>
                <a:cubicBezTo>
                  <a:pt x="8993" y="855"/>
                  <a:pt x="9966" y="95"/>
                  <a:pt x="10733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72156"/>
                </a:srgbClr>
              </a:gs>
              <a:gs pos="100000">
                <a:srgbClr val="FFCA90">
                  <a:alpha val="72156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7"/>
          <p:cNvSpPr/>
          <p:nvPr/>
        </p:nvSpPr>
        <p:spPr>
          <a:xfrm>
            <a:off x="-880272" y="2279497"/>
            <a:ext cx="1542346" cy="415088"/>
          </a:xfrm>
          <a:custGeom>
            <a:rect b="b" l="l" r="r" t="t"/>
            <a:pathLst>
              <a:path extrusionOk="0" h="5030" w="18690">
                <a:moveTo>
                  <a:pt x="18689" y="5030"/>
                </a:moveTo>
                <a:cubicBezTo>
                  <a:pt x="18689" y="5030"/>
                  <a:pt x="17337" y="3004"/>
                  <a:pt x="15985" y="3904"/>
                </a:cubicBezTo>
                <a:cubicBezTo>
                  <a:pt x="15985" y="3904"/>
                  <a:pt x="15161" y="1"/>
                  <a:pt x="12910" y="452"/>
                </a:cubicBezTo>
                <a:cubicBezTo>
                  <a:pt x="10657" y="903"/>
                  <a:pt x="9983" y="3453"/>
                  <a:pt x="9983" y="3453"/>
                </a:cubicBezTo>
                <a:cubicBezTo>
                  <a:pt x="9983" y="3453"/>
                  <a:pt x="8932" y="751"/>
                  <a:pt x="7730" y="1353"/>
                </a:cubicBezTo>
                <a:cubicBezTo>
                  <a:pt x="6531" y="1951"/>
                  <a:pt x="5329" y="3830"/>
                  <a:pt x="5329" y="3830"/>
                </a:cubicBezTo>
                <a:cubicBezTo>
                  <a:pt x="5329" y="3830"/>
                  <a:pt x="4053" y="2629"/>
                  <a:pt x="3604" y="3981"/>
                </a:cubicBezTo>
                <a:cubicBezTo>
                  <a:pt x="3604" y="3981"/>
                  <a:pt x="1951" y="2029"/>
                  <a:pt x="1" y="503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8627"/>
                </a:srgbClr>
              </a:gs>
              <a:gs pos="100000">
                <a:srgbClr val="FFCA90">
                  <a:alpha val="4862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7"/>
          <p:cNvSpPr/>
          <p:nvPr/>
        </p:nvSpPr>
        <p:spPr>
          <a:xfrm>
            <a:off x="8411976" y="3770329"/>
            <a:ext cx="1017343" cy="273770"/>
          </a:xfrm>
          <a:custGeom>
            <a:rect b="b" l="l" r="r" t="t"/>
            <a:pathLst>
              <a:path extrusionOk="0" h="5030" w="18690">
                <a:moveTo>
                  <a:pt x="18689" y="5030"/>
                </a:moveTo>
                <a:cubicBezTo>
                  <a:pt x="18689" y="5030"/>
                  <a:pt x="17337" y="3004"/>
                  <a:pt x="15985" y="3904"/>
                </a:cubicBezTo>
                <a:cubicBezTo>
                  <a:pt x="15985" y="3904"/>
                  <a:pt x="15161" y="1"/>
                  <a:pt x="12910" y="452"/>
                </a:cubicBezTo>
                <a:cubicBezTo>
                  <a:pt x="10657" y="903"/>
                  <a:pt x="9983" y="3453"/>
                  <a:pt x="9983" y="3453"/>
                </a:cubicBezTo>
                <a:cubicBezTo>
                  <a:pt x="9983" y="3453"/>
                  <a:pt x="8932" y="751"/>
                  <a:pt x="7730" y="1353"/>
                </a:cubicBezTo>
                <a:cubicBezTo>
                  <a:pt x="6531" y="1951"/>
                  <a:pt x="5329" y="3830"/>
                  <a:pt x="5329" y="3830"/>
                </a:cubicBezTo>
                <a:cubicBezTo>
                  <a:pt x="5329" y="3830"/>
                  <a:pt x="4053" y="2629"/>
                  <a:pt x="3604" y="3981"/>
                </a:cubicBezTo>
                <a:cubicBezTo>
                  <a:pt x="3604" y="3981"/>
                  <a:pt x="1951" y="2029"/>
                  <a:pt x="1" y="503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8627"/>
                </a:srgbClr>
              </a:gs>
              <a:gs pos="100000">
                <a:srgbClr val="FFCA90">
                  <a:alpha val="4862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7"/>
          <p:cNvSpPr txBox="1"/>
          <p:nvPr>
            <p:ph type="title"/>
          </p:nvPr>
        </p:nvSpPr>
        <p:spPr>
          <a:xfrm>
            <a:off x="720000" y="5528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"/>
          <p:cNvSpPr/>
          <p:nvPr/>
        </p:nvSpPr>
        <p:spPr>
          <a:xfrm>
            <a:off x="6363103" y="3579172"/>
            <a:ext cx="1542346" cy="415088"/>
          </a:xfrm>
          <a:custGeom>
            <a:rect b="b" l="l" r="r" t="t"/>
            <a:pathLst>
              <a:path extrusionOk="0" h="5030" w="18690">
                <a:moveTo>
                  <a:pt x="18689" y="5030"/>
                </a:moveTo>
                <a:cubicBezTo>
                  <a:pt x="18689" y="5030"/>
                  <a:pt x="17337" y="3004"/>
                  <a:pt x="15985" y="3904"/>
                </a:cubicBezTo>
                <a:cubicBezTo>
                  <a:pt x="15985" y="3904"/>
                  <a:pt x="15161" y="1"/>
                  <a:pt x="12910" y="452"/>
                </a:cubicBezTo>
                <a:cubicBezTo>
                  <a:pt x="10657" y="903"/>
                  <a:pt x="9983" y="3453"/>
                  <a:pt x="9983" y="3453"/>
                </a:cubicBezTo>
                <a:cubicBezTo>
                  <a:pt x="9983" y="3453"/>
                  <a:pt x="8932" y="751"/>
                  <a:pt x="7730" y="1353"/>
                </a:cubicBezTo>
                <a:cubicBezTo>
                  <a:pt x="6531" y="1951"/>
                  <a:pt x="5329" y="3830"/>
                  <a:pt x="5329" y="3830"/>
                </a:cubicBezTo>
                <a:cubicBezTo>
                  <a:pt x="5329" y="3830"/>
                  <a:pt x="4053" y="2629"/>
                  <a:pt x="3604" y="3981"/>
                </a:cubicBezTo>
                <a:cubicBezTo>
                  <a:pt x="3604" y="3981"/>
                  <a:pt x="1951" y="2029"/>
                  <a:pt x="1" y="503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8627"/>
                </a:srgbClr>
              </a:gs>
              <a:gs pos="100000">
                <a:srgbClr val="FFCA90">
                  <a:alpha val="4862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8"/>
          <p:cNvSpPr/>
          <p:nvPr/>
        </p:nvSpPr>
        <p:spPr>
          <a:xfrm flipH="1">
            <a:off x="7924332" y="3182326"/>
            <a:ext cx="450580" cy="728137"/>
          </a:xfrm>
          <a:custGeom>
            <a:rect b="b" l="l" r="r" t="t"/>
            <a:pathLst>
              <a:path extrusionOk="0" h="12566" w="7776">
                <a:moveTo>
                  <a:pt x="2347" y="4334"/>
                </a:moveTo>
                <a:cubicBezTo>
                  <a:pt x="2347" y="4334"/>
                  <a:pt x="2347" y="4335"/>
                  <a:pt x="2347" y="4335"/>
                </a:cubicBezTo>
                <a:lnTo>
                  <a:pt x="2347" y="4334"/>
                </a:lnTo>
                <a:close/>
                <a:moveTo>
                  <a:pt x="5416" y="0"/>
                </a:moveTo>
                <a:cubicBezTo>
                  <a:pt x="4240" y="0"/>
                  <a:pt x="3565" y="2156"/>
                  <a:pt x="3565" y="2156"/>
                </a:cubicBezTo>
                <a:cubicBezTo>
                  <a:pt x="3565" y="2156"/>
                  <a:pt x="2608" y="744"/>
                  <a:pt x="1721" y="696"/>
                </a:cubicBezTo>
                <a:cubicBezTo>
                  <a:pt x="1708" y="695"/>
                  <a:pt x="1694" y="695"/>
                  <a:pt x="1680" y="695"/>
                </a:cubicBezTo>
                <a:cubicBezTo>
                  <a:pt x="811" y="695"/>
                  <a:pt x="0" y="2108"/>
                  <a:pt x="0" y="2108"/>
                </a:cubicBezTo>
                <a:cubicBezTo>
                  <a:pt x="0" y="2108"/>
                  <a:pt x="548" y="1703"/>
                  <a:pt x="1027" y="1628"/>
                </a:cubicBezTo>
                <a:lnTo>
                  <a:pt x="1027" y="1628"/>
                </a:lnTo>
                <a:lnTo>
                  <a:pt x="885" y="2060"/>
                </a:lnTo>
                <a:cubicBezTo>
                  <a:pt x="885" y="2060"/>
                  <a:pt x="1295" y="1774"/>
                  <a:pt x="1886" y="1774"/>
                </a:cubicBezTo>
                <a:cubicBezTo>
                  <a:pt x="1979" y="1774"/>
                  <a:pt x="2076" y="1781"/>
                  <a:pt x="2177" y="1797"/>
                </a:cubicBezTo>
                <a:lnTo>
                  <a:pt x="1745" y="2086"/>
                </a:lnTo>
                <a:cubicBezTo>
                  <a:pt x="1745" y="2086"/>
                  <a:pt x="1775" y="2082"/>
                  <a:pt x="1827" y="2082"/>
                </a:cubicBezTo>
                <a:cubicBezTo>
                  <a:pt x="2041" y="2082"/>
                  <a:pt x="2641" y="2144"/>
                  <a:pt x="3182" y="2780"/>
                </a:cubicBezTo>
                <a:cubicBezTo>
                  <a:pt x="3182" y="2780"/>
                  <a:pt x="1675" y="2948"/>
                  <a:pt x="1170" y="3643"/>
                </a:cubicBezTo>
                <a:cubicBezTo>
                  <a:pt x="668" y="4337"/>
                  <a:pt x="1196" y="5245"/>
                  <a:pt x="1196" y="5245"/>
                </a:cubicBezTo>
                <a:cubicBezTo>
                  <a:pt x="1196" y="5245"/>
                  <a:pt x="1338" y="4455"/>
                  <a:pt x="1531" y="4192"/>
                </a:cubicBezTo>
                <a:lnTo>
                  <a:pt x="1579" y="4814"/>
                </a:lnTo>
                <a:cubicBezTo>
                  <a:pt x="1579" y="4814"/>
                  <a:pt x="1842" y="4096"/>
                  <a:pt x="2273" y="3809"/>
                </a:cubicBezTo>
                <a:lnTo>
                  <a:pt x="2347" y="4334"/>
                </a:lnTo>
                <a:lnTo>
                  <a:pt x="2347" y="4334"/>
                </a:lnTo>
                <a:cubicBezTo>
                  <a:pt x="2352" y="4309"/>
                  <a:pt x="2895" y="3210"/>
                  <a:pt x="3441" y="3091"/>
                </a:cubicBezTo>
                <a:cubicBezTo>
                  <a:pt x="3441" y="3091"/>
                  <a:pt x="3926" y="10602"/>
                  <a:pt x="3856" y="12565"/>
                </a:cubicBezTo>
                <a:lnTo>
                  <a:pt x="4935" y="12415"/>
                </a:lnTo>
                <a:cubicBezTo>
                  <a:pt x="4935" y="12415"/>
                  <a:pt x="4135" y="3833"/>
                  <a:pt x="3848" y="3117"/>
                </a:cubicBezTo>
                <a:cubicBezTo>
                  <a:pt x="3848" y="3117"/>
                  <a:pt x="3912" y="3106"/>
                  <a:pt x="4021" y="3106"/>
                </a:cubicBezTo>
                <a:cubicBezTo>
                  <a:pt x="4238" y="3106"/>
                  <a:pt x="4632" y="3149"/>
                  <a:pt x="5045" y="3404"/>
                </a:cubicBezTo>
                <a:lnTo>
                  <a:pt x="4855" y="3045"/>
                </a:lnTo>
                <a:lnTo>
                  <a:pt x="4855" y="3045"/>
                </a:lnTo>
                <a:cubicBezTo>
                  <a:pt x="4855" y="3045"/>
                  <a:pt x="5501" y="3093"/>
                  <a:pt x="5980" y="3835"/>
                </a:cubicBezTo>
                <a:lnTo>
                  <a:pt x="5908" y="3404"/>
                </a:lnTo>
                <a:lnTo>
                  <a:pt x="5908" y="3404"/>
                </a:lnTo>
                <a:cubicBezTo>
                  <a:pt x="5908" y="3404"/>
                  <a:pt x="6602" y="3594"/>
                  <a:pt x="7176" y="4599"/>
                </a:cubicBezTo>
                <a:cubicBezTo>
                  <a:pt x="7176" y="4599"/>
                  <a:pt x="7176" y="3594"/>
                  <a:pt x="6576" y="2878"/>
                </a:cubicBezTo>
                <a:cubicBezTo>
                  <a:pt x="6319" y="2569"/>
                  <a:pt x="5804" y="2473"/>
                  <a:pt x="5288" y="2473"/>
                </a:cubicBezTo>
                <a:cubicBezTo>
                  <a:pt x="4605" y="2473"/>
                  <a:pt x="3920" y="2641"/>
                  <a:pt x="3826" y="2710"/>
                </a:cubicBezTo>
                <a:cubicBezTo>
                  <a:pt x="3826" y="2710"/>
                  <a:pt x="4064" y="2230"/>
                  <a:pt x="4831" y="1967"/>
                </a:cubicBezTo>
                <a:lnTo>
                  <a:pt x="4329" y="1895"/>
                </a:lnTo>
                <a:cubicBezTo>
                  <a:pt x="4329" y="1895"/>
                  <a:pt x="4551" y="1434"/>
                  <a:pt x="5573" y="1434"/>
                </a:cubicBezTo>
                <a:cubicBezTo>
                  <a:pt x="5716" y="1434"/>
                  <a:pt x="5876" y="1443"/>
                  <a:pt x="6052" y="1464"/>
                </a:cubicBezTo>
                <a:lnTo>
                  <a:pt x="5647" y="1201"/>
                </a:lnTo>
                <a:cubicBezTo>
                  <a:pt x="5647" y="1201"/>
                  <a:pt x="5921" y="1118"/>
                  <a:pt x="6301" y="1118"/>
                </a:cubicBezTo>
                <a:cubicBezTo>
                  <a:pt x="6738" y="1118"/>
                  <a:pt x="7315" y="1228"/>
                  <a:pt x="7776" y="1703"/>
                </a:cubicBezTo>
                <a:cubicBezTo>
                  <a:pt x="7776" y="1703"/>
                  <a:pt x="6963" y="339"/>
                  <a:pt x="5647" y="28"/>
                </a:cubicBezTo>
                <a:cubicBezTo>
                  <a:pt x="5568" y="9"/>
                  <a:pt x="5491" y="0"/>
                  <a:pt x="541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8"/>
          <p:cNvSpPr/>
          <p:nvPr/>
        </p:nvSpPr>
        <p:spPr>
          <a:xfrm>
            <a:off x="845275" y="2903799"/>
            <a:ext cx="551571" cy="891338"/>
          </a:xfrm>
          <a:custGeom>
            <a:rect b="b" l="l" r="r" t="t"/>
            <a:pathLst>
              <a:path extrusionOk="0" h="12566" w="7776">
                <a:moveTo>
                  <a:pt x="2347" y="4334"/>
                </a:moveTo>
                <a:cubicBezTo>
                  <a:pt x="2347" y="4334"/>
                  <a:pt x="2347" y="4335"/>
                  <a:pt x="2347" y="4335"/>
                </a:cubicBezTo>
                <a:lnTo>
                  <a:pt x="2347" y="4334"/>
                </a:lnTo>
                <a:close/>
                <a:moveTo>
                  <a:pt x="5416" y="0"/>
                </a:moveTo>
                <a:cubicBezTo>
                  <a:pt x="4240" y="0"/>
                  <a:pt x="3565" y="2156"/>
                  <a:pt x="3565" y="2156"/>
                </a:cubicBezTo>
                <a:cubicBezTo>
                  <a:pt x="3565" y="2156"/>
                  <a:pt x="2608" y="744"/>
                  <a:pt x="1721" y="696"/>
                </a:cubicBezTo>
                <a:cubicBezTo>
                  <a:pt x="1708" y="695"/>
                  <a:pt x="1694" y="695"/>
                  <a:pt x="1680" y="695"/>
                </a:cubicBezTo>
                <a:cubicBezTo>
                  <a:pt x="811" y="695"/>
                  <a:pt x="0" y="2108"/>
                  <a:pt x="0" y="2108"/>
                </a:cubicBezTo>
                <a:cubicBezTo>
                  <a:pt x="0" y="2108"/>
                  <a:pt x="548" y="1703"/>
                  <a:pt x="1027" y="1628"/>
                </a:cubicBezTo>
                <a:lnTo>
                  <a:pt x="1027" y="1628"/>
                </a:lnTo>
                <a:lnTo>
                  <a:pt x="885" y="2060"/>
                </a:lnTo>
                <a:cubicBezTo>
                  <a:pt x="885" y="2060"/>
                  <a:pt x="1295" y="1774"/>
                  <a:pt x="1886" y="1774"/>
                </a:cubicBezTo>
                <a:cubicBezTo>
                  <a:pt x="1979" y="1774"/>
                  <a:pt x="2076" y="1781"/>
                  <a:pt x="2177" y="1797"/>
                </a:cubicBezTo>
                <a:lnTo>
                  <a:pt x="1745" y="2086"/>
                </a:lnTo>
                <a:cubicBezTo>
                  <a:pt x="1745" y="2086"/>
                  <a:pt x="1775" y="2082"/>
                  <a:pt x="1827" y="2082"/>
                </a:cubicBezTo>
                <a:cubicBezTo>
                  <a:pt x="2041" y="2082"/>
                  <a:pt x="2641" y="2144"/>
                  <a:pt x="3182" y="2780"/>
                </a:cubicBezTo>
                <a:cubicBezTo>
                  <a:pt x="3182" y="2780"/>
                  <a:pt x="1675" y="2948"/>
                  <a:pt x="1170" y="3643"/>
                </a:cubicBezTo>
                <a:cubicBezTo>
                  <a:pt x="668" y="4337"/>
                  <a:pt x="1196" y="5245"/>
                  <a:pt x="1196" y="5245"/>
                </a:cubicBezTo>
                <a:cubicBezTo>
                  <a:pt x="1196" y="5245"/>
                  <a:pt x="1338" y="4455"/>
                  <a:pt x="1531" y="4192"/>
                </a:cubicBezTo>
                <a:lnTo>
                  <a:pt x="1579" y="4814"/>
                </a:lnTo>
                <a:cubicBezTo>
                  <a:pt x="1579" y="4814"/>
                  <a:pt x="1842" y="4096"/>
                  <a:pt x="2273" y="3809"/>
                </a:cubicBezTo>
                <a:lnTo>
                  <a:pt x="2347" y="4334"/>
                </a:lnTo>
                <a:lnTo>
                  <a:pt x="2347" y="4334"/>
                </a:lnTo>
                <a:cubicBezTo>
                  <a:pt x="2352" y="4309"/>
                  <a:pt x="2895" y="3210"/>
                  <a:pt x="3441" y="3091"/>
                </a:cubicBezTo>
                <a:cubicBezTo>
                  <a:pt x="3441" y="3091"/>
                  <a:pt x="3926" y="10602"/>
                  <a:pt x="3856" y="12565"/>
                </a:cubicBezTo>
                <a:lnTo>
                  <a:pt x="4935" y="12415"/>
                </a:lnTo>
                <a:cubicBezTo>
                  <a:pt x="4935" y="12415"/>
                  <a:pt x="4135" y="3833"/>
                  <a:pt x="3848" y="3117"/>
                </a:cubicBezTo>
                <a:cubicBezTo>
                  <a:pt x="3848" y="3117"/>
                  <a:pt x="3912" y="3106"/>
                  <a:pt x="4021" y="3106"/>
                </a:cubicBezTo>
                <a:cubicBezTo>
                  <a:pt x="4238" y="3106"/>
                  <a:pt x="4632" y="3149"/>
                  <a:pt x="5045" y="3404"/>
                </a:cubicBezTo>
                <a:lnTo>
                  <a:pt x="4855" y="3045"/>
                </a:lnTo>
                <a:lnTo>
                  <a:pt x="4855" y="3045"/>
                </a:lnTo>
                <a:cubicBezTo>
                  <a:pt x="4855" y="3045"/>
                  <a:pt x="5501" y="3093"/>
                  <a:pt x="5980" y="3835"/>
                </a:cubicBezTo>
                <a:lnTo>
                  <a:pt x="5908" y="3404"/>
                </a:lnTo>
                <a:lnTo>
                  <a:pt x="5908" y="3404"/>
                </a:lnTo>
                <a:cubicBezTo>
                  <a:pt x="5908" y="3404"/>
                  <a:pt x="6602" y="3594"/>
                  <a:pt x="7176" y="4599"/>
                </a:cubicBezTo>
                <a:cubicBezTo>
                  <a:pt x="7176" y="4599"/>
                  <a:pt x="7176" y="3594"/>
                  <a:pt x="6576" y="2878"/>
                </a:cubicBezTo>
                <a:cubicBezTo>
                  <a:pt x="6319" y="2569"/>
                  <a:pt x="5804" y="2473"/>
                  <a:pt x="5288" y="2473"/>
                </a:cubicBezTo>
                <a:cubicBezTo>
                  <a:pt x="4605" y="2473"/>
                  <a:pt x="3920" y="2641"/>
                  <a:pt x="3826" y="2710"/>
                </a:cubicBezTo>
                <a:cubicBezTo>
                  <a:pt x="3826" y="2710"/>
                  <a:pt x="4064" y="2230"/>
                  <a:pt x="4831" y="1967"/>
                </a:cubicBezTo>
                <a:lnTo>
                  <a:pt x="4329" y="1895"/>
                </a:lnTo>
                <a:cubicBezTo>
                  <a:pt x="4329" y="1895"/>
                  <a:pt x="4551" y="1434"/>
                  <a:pt x="5573" y="1434"/>
                </a:cubicBezTo>
                <a:cubicBezTo>
                  <a:pt x="5716" y="1434"/>
                  <a:pt x="5876" y="1443"/>
                  <a:pt x="6052" y="1464"/>
                </a:cubicBezTo>
                <a:lnTo>
                  <a:pt x="5647" y="1201"/>
                </a:lnTo>
                <a:cubicBezTo>
                  <a:pt x="5647" y="1201"/>
                  <a:pt x="5921" y="1118"/>
                  <a:pt x="6301" y="1118"/>
                </a:cubicBezTo>
                <a:cubicBezTo>
                  <a:pt x="6738" y="1118"/>
                  <a:pt x="7315" y="1228"/>
                  <a:pt x="7776" y="1703"/>
                </a:cubicBezTo>
                <a:cubicBezTo>
                  <a:pt x="7776" y="1703"/>
                  <a:pt x="6963" y="339"/>
                  <a:pt x="5647" y="28"/>
                </a:cubicBezTo>
                <a:cubicBezTo>
                  <a:pt x="5568" y="9"/>
                  <a:pt x="5491" y="0"/>
                  <a:pt x="541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8"/>
          <p:cNvSpPr/>
          <p:nvPr/>
        </p:nvSpPr>
        <p:spPr>
          <a:xfrm flipH="1">
            <a:off x="-5414" y="3535799"/>
            <a:ext cx="9157889" cy="1604512"/>
          </a:xfrm>
          <a:custGeom>
            <a:rect b="b" l="l" r="r" t="t"/>
            <a:pathLst>
              <a:path extrusionOk="0" h="22669" w="81142">
                <a:moveTo>
                  <a:pt x="81141" y="3679"/>
                </a:moveTo>
                <a:cubicBezTo>
                  <a:pt x="81141" y="3679"/>
                  <a:pt x="74535" y="0"/>
                  <a:pt x="49239" y="4955"/>
                </a:cubicBezTo>
                <a:cubicBezTo>
                  <a:pt x="23943" y="9910"/>
                  <a:pt x="14035" y="2105"/>
                  <a:pt x="1" y="4955"/>
                </a:cubicBezTo>
                <a:lnTo>
                  <a:pt x="1" y="22669"/>
                </a:lnTo>
                <a:lnTo>
                  <a:pt x="81141" y="22669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8"/>
          <p:cNvSpPr/>
          <p:nvPr/>
        </p:nvSpPr>
        <p:spPr>
          <a:xfrm flipH="1">
            <a:off x="-9479" y="3795126"/>
            <a:ext cx="9170304" cy="1345177"/>
          </a:xfrm>
          <a:custGeom>
            <a:rect b="b" l="l" r="r" t="t"/>
            <a:pathLst>
              <a:path extrusionOk="0" h="18709" w="81252">
                <a:moveTo>
                  <a:pt x="81251" y="10699"/>
                </a:moveTo>
                <a:lnTo>
                  <a:pt x="81251" y="18709"/>
                </a:lnTo>
                <a:lnTo>
                  <a:pt x="0" y="18709"/>
                </a:lnTo>
                <a:lnTo>
                  <a:pt x="0" y="5348"/>
                </a:lnTo>
                <a:cubicBezTo>
                  <a:pt x="0" y="5348"/>
                  <a:pt x="4127" y="4973"/>
                  <a:pt x="18314" y="2646"/>
                </a:cubicBezTo>
                <a:cubicBezTo>
                  <a:pt x="18843" y="2560"/>
                  <a:pt x="19353" y="2474"/>
                  <a:pt x="19842" y="2391"/>
                </a:cubicBezTo>
                <a:lnTo>
                  <a:pt x="19842" y="2391"/>
                </a:lnTo>
                <a:cubicBezTo>
                  <a:pt x="32516" y="285"/>
                  <a:pt x="32966" y="0"/>
                  <a:pt x="45034" y="5346"/>
                </a:cubicBezTo>
                <a:cubicBezTo>
                  <a:pt x="57570" y="10903"/>
                  <a:pt x="81251" y="10699"/>
                  <a:pt x="81251" y="10699"/>
                </a:cubicBezTo>
                <a:close/>
              </a:path>
            </a:pathLst>
          </a:custGeom>
          <a:solidFill>
            <a:srgbClr val="F9C3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8"/>
          <p:cNvSpPr/>
          <p:nvPr/>
        </p:nvSpPr>
        <p:spPr>
          <a:xfrm flipH="1" rot="1652825">
            <a:off x="4047321" y="4206212"/>
            <a:ext cx="1423113" cy="588418"/>
          </a:xfrm>
          <a:custGeom>
            <a:rect b="b" l="l" r="r" t="t"/>
            <a:pathLst>
              <a:path extrusionOk="0" h="7108" w="17191">
                <a:moveTo>
                  <a:pt x="8815" y="576"/>
                </a:moveTo>
                <a:cubicBezTo>
                  <a:pt x="8815" y="576"/>
                  <a:pt x="7878" y="0"/>
                  <a:pt x="8029" y="977"/>
                </a:cubicBezTo>
                <a:cubicBezTo>
                  <a:pt x="8179" y="1952"/>
                  <a:pt x="8009" y="1140"/>
                  <a:pt x="8009" y="1140"/>
                </a:cubicBezTo>
                <a:cubicBezTo>
                  <a:pt x="8009" y="1140"/>
                  <a:pt x="7355" y="827"/>
                  <a:pt x="7431" y="1425"/>
                </a:cubicBezTo>
                <a:cubicBezTo>
                  <a:pt x="7431" y="1425"/>
                  <a:pt x="6831" y="526"/>
                  <a:pt x="6153" y="899"/>
                </a:cubicBezTo>
                <a:cubicBezTo>
                  <a:pt x="5477" y="1272"/>
                  <a:pt x="5702" y="2099"/>
                  <a:pt x="5702" y="2099"/>
                </a:cubicBezTo>
                <a:cubicBezTo>
                  <a:pt x="5702" y="2099"/>
                  <a:pt x="5250" y="1049"/>
                  <a:pt x="4727" y="2099"/>
                </a:cubicBezTo>
                <a:cubicBezTo>
                  <a:pt x="4727" y="2099"/>
                  <a:pt x="4275" y="1350"/>
                  <a:pt x="3826" y="2099"/>
                </a:cubicBezTo>
                <a:cubicBezTo>
                  <a:pt x="3826" y="2099"/>
                  <a:pt x="3228" y="1724"/>
                  <a:pt x="3078" y="2550"/>
                </a:cubicBezTo>
                <a:cubicBezTo>
                  <a:pt x="3078" y="2550"/>
                  <a:pt x="2251" y="1350"/>
                  <a:pt x="1726" y="2550"/>
                </a:cubicBezTo>
                <a:cubicBezTo>
                  <a:pt x="1726" y="2550"/>
                  <a:pt x="1425" y="2024"/>
                  <a:pt x="901" y="2777"/>
                </a:cubicBezTo>
                <a:cubicBezTo>
                  <a:pt x="901" y="2777"/>
                  <a:pt x="301" y="2249"/>
                  <a:pt x="1" y="3228"/>
                </a:cubicBezTo>
                <a:lnTo>
                  <a:pt x="17190" y="7108"/>
                </a:lnTo>
                <a:lnTo>
                  <a:pt x="17190" y="6606"/>
                </a:lnTo>
                <a:cubicBezTo>
                  <a:pt x="17190" y="6606"/>
                  <a:pt x="17114" y="4953"/>
                  <a:pt x="16364" y="5856"/>
                </a:cubicBezTo>
                <a:cubicBezTo>
                  <a:pt x="16364" y="5856"/>
                  <a:pt x="16892" y="4055"/>
                  <a:pt x="16139" y="3980"/>
                </a:cubicBezTo>
                <a:cubicBezTo>
                  <a:pt x="15389" y="3904"/>
                  <a:pt x="14938" y="4355"/>
                  <a:pt x="14938" y="4355"/>
                </a:cubicBezTo>
                <a:cubicBezTo>
                  <a:pt x="14938" y="4355"/>
                  <a:pt x="15164" y="2855"/>
                  <a:pt x="14187" y="3607"/>
                </a:cubicBezTo>
                <a:cubicBezTo>
                  <a:pt x="14187" y="3607"/>
                  <a:pt x="14113" y="2331"/>
                  <a:pt x="13289" y="2331"/>
                </a:cubicBezTo>
                <a:cubicBezTo>
                  <a:pt x="12462" y="2331"/>
                  <a:pt x="12237" y="3005"/>
                  <a:pt x="12237" y="3005"/>
                </a:cubicBezTo>
                <a:cubicBezTo>
                  <a:pt x="12237" y="3005"/>
                  <a:pt x="12312" y="1653"/>
                  <a:pt x="11487" y="2406"/>
                </a:cubicBezTo>
                <a:cubicBezTo>
                  <a:pt x="11487" y="2406"/>
                  <a:pt x="11036" y="979"/>
                  <a:pt x="10362" y="2105"/>
                </a:cubicBezTo>
                <a:lnTo>
                  <a:pt x="9160" y="210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8"/>
          <p:cNvSpPr/>
          <p:nvPr/>
        </p:nvSpPr>
        <p:spPr>
          <a:xfrm flipH="1">
            <a:off x="7136498" y="4087810"/>
            <a:ext cx="2026252" cy="891319"/>
          </a:xfrm>
          <a:custGeom>
            <a:rect b="b" l="l" r="r" t="t"/>
            <a:pathLst>
              <a:path extrusionOk="0" h="8767" w="16488">
                <a:moveTo>
                  <a:pt x="58" y="60"/>
                </a:moveTo>
                <a:cubicBezTo>
                  <a:pt x="58" y="60"/>
                  <a:pt x="1605" y="0"/>
                  <a:pt x="1196" y="1709"/>
                </a:cubicBezTo>
                <a:cubicBezTo>
                  <a:pt x="1196" y="1709"/>
                  <a:pt x="2825" y="1800"/>
                  <a:pt x="2498" y="3057"/>
                </a:cubicBezTo>
                <a:cubicBezTo>
                  <a:pt x="2498" y="3057"/>
                  <a:pt x="3962" y="1350"/>
                  <a:pt x="5021" y="2247"/>
                </a:cubicBezTo>
                <a:cubicBezTo>
                  <a:pt x="6079" y="3146"/>
                  <a:pt x="6241" y="5214"/>
                  <a:pt x="6241" y="5214"/>
                </a:cubicBezTo>
                <a:cubicBezTo>
                  <a:pt x="6241" y="5214"/>
                  <a:pt x="7300" y="3687"/>
                  <a:pt x="7543" y="5214"/>
                </a:cubicBezTo>
                <a:cubicBezTo>
                  <a:pt x="7543" y="5214"/>
                  <a:pt x="8602" y="3776"/>
                  <a:pt x="9090" y="5033"/>
                </a:cubicBezTo>
                <a:cubicBezTo>
                  <a:pt x="9090" y="5033"/>
                  <a:pt x="10719" y="2787"/>
                  <a:pt x="11533" y="5754"/>
                </a:cubicBezTo>
                <a:cubicBezTo>
                  <a:pt x="11533" y="5754"/>
                  <a:pt x="12997" y="5214"/>
                  <a:pt x="12997" y="6921"/>
                </a:cubicBezTo>
                <a:cubicBezTo>
                  <a:pt x="12997" y="6921"/>
                  <a:pt x="14462" y="5453"/>
                  <a:pt x="16488" y="8767"/>
                </a:cubicBezTo>
                <a:lnTo>
                  <a:pt x="0" y="827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8"/>
          <p:cNvSpPr/>
          <p:nvPr/>
        </p:nvSpPr>
        <p:spPr>
          <a:xfrm>
            <a:off x="8356019" y="3429559"/>
            <a:ext cx="700929" cy="1132668"/>
          </a:xfrm>
          <a:custGeom>
            <a:rect b="b" l="l" r="r" t="t"/>
            <a:pathLst>
              <a:path extrusionOk="0" h="12566" w="7776">
                <a:moveTo>
                  <a:pt x="2347" y="4334"/>
                </a:moveTo>
                <a:cubicBezTo>
                  <a:pt x="2347" y="4334"/>
                  <a:pt x="2347" y="4335"/>
                  <a:pt x="2347" y="4335"/>
                </a:cubicBezTo>
                <a:lnTo>
                  <a:pt x="2347" y="4334"/>
                </a:lnTo>
                <a:close/>
                <a:moveTo>
                  <a:pt x="5416" y="0"/>
                </a:moveTo>
                <a:cubicBezTo>
                  <a:pt x="4240" y="0"/>
                  <a:pt x="3565" y="2156"/>
                  <a:pt x="3565" y="2156"/>
                </a:cubicBezTo>
                <a:cubicBezTo>
                  <a:pt x="3565" y="2156"/>
                  <a:pt x="2608" y="744"/>
                  <a:pt x="1721" y="696"/>
                </a:cubicBezTo>
                <a:cubicBezTo>
                  <a:pt x="1708" y="695"/>
                  <a:pt x="1694" y="695"/>
                  <a:pt x="1680" y="695"/>
                </a:cubicBezTo>
                <a:cubicBezTo>
                  <a:pt x="811" y="695"/>
                  <a:pt x="0" y="2108"/>
                  <a:pt x="0" y="2108"/>
                </a:cubicBezTo>
                <a:cubicBezTo>
                  <a:pt x="0" y="2108"/>
                  <a:pt x="548" y="1703"/>
                  <a:pt x="1027" y="1628"/>
                </a:cubicBezTo>
                <a:lnTo>
                  <a:pt x="1027" y="1628"/>
                </a:lnTo>
                <a:lnTo>
                  <a:pt x="885" y="2060"/>
                </a:lnTo>
                <a:cubicBezTo>
                  <a:pt x="885" y="2060"/>
                  <a:pt x="1295" y="1774"/>
                  <a:pt x="1886" y="1774"/>
                </a:cubicBezTo>
                <a:cubicBezTo>
                  <a:pt x="1979" y="1774"/>
                  <a:pt x="2076" y="1781"/>
                  <a:pt x="2177" y="1797"/>
                </a:cubicBezTo>
                <a:lnTo>
                  <a:pt x="1745" y="2086"/>
                </a:lnTo>
                <a:cubicBezTo>
                  <a:pt x="1745" y="2086"/>
                  <a:pt x="1775" y="2082"/>
                  <a:pt x="1827" y="2082"/>
                </a:cubicBezTo>
                <a:cubicBezTo>
                  <a:pt x="2041" y="2082"/>
                  <a:pt x="2641" y="2144"/>
                  <a:pt x="3182" y="2780"/>
                </a:cubicBezTo>
                <a:cubicBezTo>
                  <a:pt x="3182" y="2780"/>
                  <a:pt x="1675" y="2948"/>
                  <a:pt x="1170" y="3643"/>
                </a:cubicBezTo>
                <a:cubicBezTo>
                  <a:pt x="668" y="4337"/>
                  <a:pt x="1196" y="5245"/>
                  <a:pt x="1196" y="5245"/>
                </a:cubicBezTo>
                <a:cubicBezTo>
                  <a:pt x="1196" y="5245"/>
                  <a:pt x="1338" y="4455"/>
                  <a:pt x="1531" y="4192"/>
                </a:cubicBezTo>
                <a:lnTo>
                  <a:pt x="1579" y="4814"/>
                </a:lnTo>
                <a:cubicBezTo>
                  <a:pt x="1579" y="4814"/>
                  <a:pt x="1842" y="4096"/>
                  <a:pt x="2273" y="3809"/>
                </a:cubicBezTo>
                <a:lnTo>
                  <a:pt x="2347" y="4334"/>
                </a:lnTo>
                <a:lnTo>
                  <a:pt x="2347" y="4334"/>
                </a:lnTo>
                <a:cubicBezTo>
                  <a:pt x="2352" y="4309"/>
                  <a:pt x="2895" y="3210"/>
                  <a:pt x="3441" y="3091"/>
                </a:cubicBezTo>
                <a:cubicBezTo>
                  <a:pt x="3441" y="3091"/>
                  <a:pt x="3926" y="10602"/>
                  <a:pt x="3856" y="12565"/>
                </a:cubicBezTo>
                <a:lnTo>
                  <a:pt x="4935" y="12415"/>
                </a:lnTo>
                <a:cubicBezTo>
                  <a:pt x="4935" y="12415"/>
                  <a:pt x="4135" y="3833"/>
                  <a:pt x="3848" y="3117"/>
                </a:cubicBezTo>
                <a:cubicBezTo>
                  <a:pt x="3848" y="3117"/>
                  <a:pt x="3912" y="3106"/>
                  <a:pt x="4021" y="3106"/>
                </a:cubicBezTo>
                <a:cubicBezTo>
                  <a:pt x="4238" y="3106"/>
                  <a:pt x="4632" y="3149"/>
                  <a:pt x="5045" y="3404"/>
                </a:cubicBezTo>
                <a:lnTo>
                  <a:pt x="4855" y="3045"/>
                </a:lnTo>
                <a:lnTo>
                  <a:pt x="4855" y="3045"/>
                </a:lnTo>
                <a:cubicBezTo>
                  <a:pt x="4855" y="3045"/>
                  <a:pt x="5501" y="3093"/>
                  <a:pt x="5980" y="3835"/>
                </a:cubicBezTo>
                <a:lnTo>
                  <a:pt x="5908" y="3404"/>
                </a:lnTo>
                <a:lnTo>
                  <a:pt x="5908" y="3404"/>
                </a:lnTo>
                <a:cubicBezTo>
                  <a:pt x="5908" y="3404"/>
                  <a:pt x="6602" y="3594"/>
                  <a:pt x="7176" y="4599"/>
                </a:cubicBezTo>
                <a:cubicBezTo>
                  <a:pt x="7176" y="4599"/>
                  <a:pt x="7176" y="3594"/>
                  <a:pt x="6576" y="2878"/>
                </a:cubicBezTo>
                <a:cubicBezTo>
                  <a:pt x="6319" y="2569"/>
                  <a:pt x="5804" y="2473"/>
                  <a:pt x="5288" y="2473"/>
                </a:cubicBezTo>
                <a:cubicBezTo>
                  <a:pt x="4605" y="2473"/>
                  <a:pt x="3920" y="2641"/>
                  <a:pt x="3826" y="2710"/>
                </a:cubicBezTo>
                <a:cubicBezTo>
                  <a:pt x="3826" y="2710"/>
                  <a:pt x="4064" y="2230"/>
                  <a:pt x="4831" y="1967"/>
                </a:cubicBezTo>
                <a:lnTo>
                  <a:pt x="4329" y="1895"/>
                </a:lnTo>
                <a:cubicBezTo>
                  <a:pt x="4329" y="1895"/>
                  <a:pt x="4551" y="1434"/>
                  <a:pt x="5573" y="1434"/>
                </a:cubicBezTo>
                <a:cubicBezTo>
                  <a:pt x="5716" y="1434"/>
                  <a:pt x="5876" y="1443"/>
                  <a:pt x="6052" y="1464"/>
                </a:cubicBezTo>
                <a:lnTo>
                  <a:pt x="5647" y="1201"/>
                </a:lnTo>
                <a:cubicBezTo>
                  <a:pt x="5647" y="1201"/>
                  <a:pt x="5921" y="1118"/>
                  <a:pt x="6301" y="1118"/>
                </a:cubicBezTo>
                <a:cubicBezTo>
                  <a:pt x="6738" y="1118"/>
                  <a:pt x="7315" y="1228"/>
                  <a:pt x="7776" y="1703"/>
                </a:cubicBezTo>
                <a:cubicBezTo>
                  <a:pt x="7776" y="1703"/>
                  <a:pt x="6963" y="339"/>
                  <a:pt x="5647" y="28"/>
                </a:cubicBezTo>
                <a:cubicBezTo>
                  <a:pt x="5568" y="9"/>
                  <a:pt x="5491" y="0"/>
                  <a:pt x="541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8"/>
          <p:cNvSpPr/>
          <p:nvPr/>
        </p:nvSpPr>
        <p:spPr>
          <a:xfrm>
            <a:off x="-343172" y="640097"/>
            <a:ext cx="1542346" cy="415088"/>
          </a:xfrm>
          <a:custGeom>
            <a:rect b="b" l="l" r="r" t="t"/>
            <a:pathLst>
              <a:path extrusionOk="0" h="5030" w="18690">
                <a:moveTo>
                  <a:pt x="18689" y="5030"/>
                </a:moveTo>
                <a:cubicBezTo>
                  <a:pt x="18689" y="5030"/>
                  <a:pt x="17337" y="3004"/>
                  <a:pt x="15985" y="3904"/>
                </a:cubicBezTo>
                <a:cubicBezTo>
                  <a:pt x="15985" y="3904"/>
                  <a:pt x="15161" y="1"/>
                  <a:pt x="12910" y="452"/>
                </a:cubicBezTo>
                <a:cubicBezTo>
                  <a:pt x="10657" y="903"/>
                  <a:pt x="9983" y="3453"/>
                  <a:pt x="9983" y="3453"/>
                </a:cubicBezTo>
                <a:cubicBezTo>
                  <a:pt x="9983" y="3453"/>
                  <a:pt x="8932" y="751"/>
                  <a:pt x="7730" y="1353"/>
                </a:cubicBezTo>
                <a:cubicBezTo>
                  <a:pt x="6531" y="1951"/>
                  <a:pt x="5329" y="3830"/>
                  <a:pt x="5329" y="3830"/>
                </a:cubicBezTo>
                <a:cubicBezTo>
                  <a:pt x="5329" y="3830"/>
                  <a:pt x="4053" y="2629"/>
                  <a:pt x="3604" y="3981"/>
                </a:cubicBezTo>
                <a:cubicBezTo>
                  <a:pt x="3604" y="3981"/>
                  <a:pt x="1951" y="2029"/>
                  <a:pt x="1" y="503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8627"/>
                </a:srgbClr>
              </a:gs>
              <a:gs pos="100000">
                <a:srgbClr val="FFCA90">
                  <a:alpha val="4862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8"/>
          <p:cNvSpPr/>
          <p:nvPr/>
        </p:nvSpPr>
        <p:spPr>
          <a:xfrm>
            <a:off x="-380974" y="2195604"/>
            <a:ext cx="1017343" cy="273770"/>
          </a:xfrm>
          <a:custGeom>
            <a:rect b="b" l="l" r="r" t="t"/>
            <a:pathLst>
              <a:path extrusionOk="0" h="5030" w="18690">
                <a:moveTo>
                  <a:pt x="18689" y="5030"/>
                </a:moveTo>
                <a:cubicBezTo>
                  <a:pt x="18689" y="5030"/>
                  <a:pt x="17337" y="3004"/>
                  <a:pt x="15985" y="3904"/>
                </a:cubicBezTo>
                <a:cubicBezTo>
                  <a:pt x="15985" y="3904"/>
                  <a:pt x="15161" y="1"/>
                  <a:pt x="12910" y="452"/>
                </a:cubicBezTo>
                <a:cubicBezTo>
                  <a:pt x="10657" y="903"/>
                  <a:pt x="9983" y="3453"/>
                  <a:pt x="9983" y="3453"/>
                </a:cubicBezTo>
                <a:cubicBezTo>
                  <a:pt x="9983" y="3453"/>
                  <a:pt x="8932" y="751"/>
                  <a:pt x="7730" y="1353"/>
                </a:cubicBezTo>
                <a:cubicBezTo>
                  <a:pt x="6531" y="1951"/>
                  <a:pt x="5329" y="3830"/>
                  <a:pt x="5329" y="3830"/>
                </a:cubicBezTo>
                <a:cubicBezTo>
                  <a:pt x="5329" y="3830"/>
                  <a:pt x="4053" y="2629"/>
                  <a:pt x="3604" y="3981"/>
                </a:cubicBezTo>
                <a:cubicBezTo>
                  <a:pt x="3604" y="3981"/>
                  <a:pt x="1951" y="2029"/>
                  <a:pt x="1" y="503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8627"/>
                </a:srgbClr>
              </a:gs>
              <a:gs pos="100000">
                <a:srgbClr val="FFCA90">
                  <a:alpha val="4862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8"/>
          <p:cNvSpPr/>
          <p:nvPr/>
        </p:nvSpPr>
        <p:spPr>
          <a:xfrm>
            <a:off x="3291001" y="3845560"/>
            <a:ext cx="700921" cy="523083"/>
          </a:xfrm>
          <a:custGeom>
            <a:rect b="b" l="l" r="r" t="t"/>
            <a:pathLst>
              <a:path extrusionOk="0" h="7804" w="10458">
                <a:moveTo>
                  <a:pt x="8475" y="0"/>
                </a:moveTo>
                <a:cubicBezTo>
                  <a:pt x="8446" y="0"/>
                  <a:pt x="8423" y="9"/>
                  <a:pt x="8412" y="33"/>
                </a:cubicBezTo>
                <a:cubicBezTo>
                  <a:pt x="8359" y="137"/>
                  <a:pt x="8566" y="205"/>
                  <a:pt x="8464" y="448"/>
                </a:cubicBezTo>
                <a:cubicBezTo>
                  <a:pt x="8359" y="691"/>
                  <a:pt x="7942" y="952"/>
                  <a:pt x="7854" y="1561"/>
                </a:cubicBezTo>
                <a:cubicBezTo>
                  <a:pt x="7787" y="2031"/>
                  <a:pt x="7268" y="2293"/>
                  <a:pt x="6803" y="2293"/>
                </a:cubicBezTo>
                <a:cubicBezTo>
                  <a:pt x="6664" y="2293"/>
                  <a:pt x="6529" y="2270"/>
                  <a:pt x="6414" y="2221"/>
                </a:cubicBezTo>
                <a:cubicBezTo>
                  <a:pt x="5908" y="2013"/>
                  <a:pt x="5822" y="1579"/>
                  <a:pt x="5493" y="1579"/>
                </a:cubicBezTo>
                <a:cubicBezTo>
                  <a:pt x="5178" y="1579"/>
                  <a:pt x="4738" y="669"/>
                  <a:pt x="4115" y="669"/>
                </a:cubicBezTo>
                <a:cubicBezTo>
                  <a:pt x="4082" y="669"/>
                  <a:pt x="4050" y="672"/>
                  <a:pt x="4016" y="677"/>
                </a:cubicBezTo>
                <a:cubicBezTo>
                  <a:pt x="3338" y="783"/>
                  <a:pt x="3356" y="1250"/>
                  <a:pt x="2955" y="1529"/>
                </a:cubicBezTo>
                <a:cubicBezTo>
                  <a:pt x="2556" y="1808"/>
                  <a:pt x="2261" y="2017"/>
                  <a:pt x="2261" y="2017"/>
                </a:cubicBezTo>
                <a:cubicBezTo>
                  <a:pt x="2258" y="2015"/>
                  <a:pt x="2255" y="2014"/>
                  <a:pt x="2251" y="2014"/>
                </a:cubicBezTo>
                <a:cubicBezTo>
                  <a:pt x="2187" y="2014"/>
                  <a:pt x="1963" y="2234"/>
                  <a:pt x="1872" y="2400"/>
                </a:cubicBezTo>
                <a:cubicBezTo>
                  <a:pt x="1709" y="2444"/>
                  <a:pt x="1328" y="2591"/>
                  <a:pt x="1166" y="2954"/>
                </a:cubicBezTo>
                <a:cubicBezTo>
                  <a:pt x="966" y="3403"/>
                  <a:pt x="368" y="3597"/>
                  <a:pt x="164" y="3597"/>
                </a:cubicBezTo>
                <a:cubicBezTo>
                  <a:pt x="154" y="3597"/>
                  <a:pt x="146" y="3596"/>
                  <a:pt x="139" y="3596"/>
                </a:cubicBezTo>
                <a:cubicBezTo>
                  <a:pt x="136" y="3595"/>
                  <a:pt x="133" y="3595"/>
                  <a:pt x="131" y="3595"/>
                </a:cubicBezTo>
                <a:cubicBezTo>
                  <a:pt x="0" y="3595"/>
                  <a:pt x="134" y="3963"/>
                  <a:pt x="444" y="3963"/>
                </a:cubicBezTo>
                <a:cubicBezTo>
                  <a:pt x="509" y="3963"/>
                  <a:pt x="581" y="3947"/>
                  <a:pt x="660" y="3909"/>
                </a:cubicBezTo>
                <a:cubicBezTo>
                  <a:pt x="869" y="3808"/>
                  <a:pt x="1100" y="3698"/>
                  <a:pt x="1290" y="3606"/>
                </a:cubicBezTo>
                <a:cubicBezTo>
                  <a:pt x="1338" y="3744"/>
                  <a:pt x="1449" y="3868"/>
                  <a:pt x="1627" y="3963"/>
                </a:cubicBezTo>
                <a:cubicBezTo>
                  <a:pt x="1627" y="4099"/>
                  <a:pt x="1589" y="4274"/>
                  <a:pt x="1451" y="4466"/>
                </a:cubicBezTo>
                <a:cubicBezTo>
                  <a:pt x="1130" y="4920"/>
                  <a:pt x="1188" y="5313"/>
                  <a:pt x="1318" y="5740"/>
                </a:cubicBezTo>
                <a:cubicBezTo>
                  <a:pt x="1451" y="6163"/>
                  <a:pt x="1420" y="6912"/>
                  <a:pt x="1479" y="7072"/>
                </a:cubicBezTo>
                <a:cubicBezTo>
                  <a:pt x="1537" y="7233"/>
                  <a:pt x="1597" y="7423"/>
                  <a:pt x="1581" y="7467"/>
                </a:cubicBezTo>
                <a:cubicBezTo>
                  <a:pt x="1567" y="7513"/>
                  <a:pt x="1611" y="7674"/>
                  <a:pt x="1727" y="7688"/>
                </a:cubicBezTo>
                <a:cubicBezTo>
                  <a:pt x="1844" y="7704"/>
                  <a:pt x="2239" y="7704"/>
                  <a:pt x="2239" y="7704"/>
                </a:cubicBezTo>
                <a:cubicBezTo>
                  <a:pt x="2239" y="7704"/>
                  <a:pt x="2295" y="7483"/>
                  <a:pt x="2105" y="7383"/>
                </a:cubicBezTo>
                <a:cubicBezTo>
                  <a:pt x="1914" y="7279"/>
                  <a:pt x="1914" y="7265"/>
                  <a:pt x="1900" y="7088"/>
                </a:cubicBezTo>
                <a:cubicBezTo>
                  <a:pt x="1884" y="6914"/>
                  <a:pt x="1667" y="6035"/>
                  <a:pt x="1693" y="5874"/>
                </a:cubicBezTo>
                <a:cubicBezTo>
                  <a:pt x="1723" y="5714"/>
                  <a:pt x="1854" y="5628"/>
                  <a:pt x="2103" y="5230"/>
                </a:cubicBezTo>
                <a:lnTo>
                  <a:pt x="2103" y="5230"/>
                </a:lnTo>
                <a:cubicBezTo>
                  <a:pt x="2103" y="5231"/>
                  <a:pt x="2014" y="5714"/>
                  <a:pt x="1942" y="5860"/>
                </a:cubicBezTo>
                <a:cubicBezTo>
                  <a:pt x="1870" y="6005"/>
                  <a:pt x="2030" y="6284"/>
                  <a:pt x="2163" y="6562"/>
                </a:cubicBezTo>
                <a:cubicBezTo>
                  <a:pt x="2295" y="6841"/>
                  <a:pt x="2586" y="7265"/>
                  <a:pt x="2586" y="7439"/>
                </a:cubicBezTo>
                <a:cubicBezTo>
                  <a:pt x="2586" y="7616"/>
                  <a:pt x="2821" y="7688"/>
                  <a:pt x="2821" y="7688"/>
                </a:cubicBezTo>
                <a:cubicBezTo>
                  <a:pt x="2821" y="7688"/>
                  <a:pt x="3156" y="7704"/>
                  <a:pt x="3244" y="7718"/>
                </a:cubicBezTo>
                <a:cubicBezTo>
                  <a:pt x="3260" y="7721"/>
                  <a:pt x="3280" y="7722"/>
                  <a:pt x="3301" y="7722"/>
                </a:cubicBezTo>
                <a:cubicBezTo>
                  <a:pt x="3397" y="7722"/>
                  <a:pt x="3524" y="7693"/>
                  <a:pt x="3465" y="7646"/>
                </a:cubicBezTo>
                <a:cubicBezTo>
                  <a:pt x="3392" y="7588"/>
                  <a:pt x="3376" y="7425"/>
                  <a:pt x="3202" y="7337"/>
                </a:cubicBezTo>
                <a:cubicBezTo>
                  <a:pt x="3025" y="7249"/>
                  <a:pt x="2907" y="7116"/>
                  <a:pt x="2907" y="7058"/>
                </a:cubicBezTo>
                <a:cubicBezTo>
                  <a:pt x="2907" y="7002"/>
                  <a:pt x="2440" y="6035"/>
                  <a:pt x="2440" y="5919"/>
                </a:cubicBezTo>
                <a:cubicBezTo>
                  <a:pt x="2440" y="5800"/>
                  <a:pt x="2746" y="5377"/>
                  <a:pt x="2995" y="5170"/>
                </a:cubicBezTo>
                <a:cubicBezTo>
                  <a:pt x="3232" y="4978"/>
                  <a:pt x="3623" y="4520"/>
                  <a:pt x="3703" y="4248"/>
                </a:cubicBezTo>
                <a:cubicBezTo>
                  <a:pt x="4097" y="4266"/>
                  <a:pt x="4486" y="4276"/>
                  <a:pt x="4809" y="4276"/>
                </a:cubicBezTo>
                <a:cubicBezTo>
                  <a:pt x="4791" y="4496"/>
                  <a:pt x="4773" y="4791"/>
                  <a:pt x="4781" y="5038"/>
                </a:cubicBezTo>
                <a:cubicBezTo>
                  <a:pt x="4797" y="5491"/>
                  <a:pt x="4446" y="6193"/>
                  <a:pt x="4518" y="6633"/>
                </a:cubicBezTo>
                <a:cubicBezTo>
                  <a:pt x="4590" y="7070"/>
                  <a:pt x="4502" y="7335"/>
                  <a:pt x="4678" y="7451"/>
                </a:cubicBezTo>
                <a:cubicBezTo>
                  <a:pt x="4780" y="7520"/>
                  <a:pt x="4903" y="7549"/>
                  <a:pt x="4993" y="7549"/>
                </a:cubicBezTo>
                <a:cubicBezTo>
                  <a:pt x="5057" y="7549"/>
                  <a:pt x="5105" y="7534"/>
                  <a:pt x="5118" y="7509"/>
                </a:cubicBezTo>
                <a:cubicBezTo>
                  <a:pt x="5148" y="7451"/>
                  <a:pt x="4983" y="6938"/>
                  <a:pt x="4983" y="6691"/>
                </a:cubicBezTo>
                <a:cubicBezTo>
                  <a:pt x="4983" y="6442"/>
                  <a:pt x="4881" y="6105"/>
                  <a:pt x="5057" y="5638"/>
                </a:cubicBezTo>
                <a:cubicBezTo>
                  <a:pt x="5232" y="5168"/>
                  <a:pt x="5278" y="4627"/>
                  <a:pt x="5278" y="4450"/>
                </a:cubicBezTo>
                <a:cubicBezTo>
                  <a:pt x="5278" y="4400"/>
                  <a:pt x="5270" y="4330"/>
                  <a:pt x="5258" y="4256"/>
                </a:cubicBezTo>
                <a:cubicBezTo>
                  <a:pt x="5280" y="4252"/>
                  <a:pt x="5300" y="4250"/>
                  <a:pt x="5322" y="4248"/>
                </a:cubicBezTo>
                <a:cubicBezTo>
                  <a:pt x="5491" y="4550"/>
                  <a:pt x="5754" y="4944"/>
                  <a:pt x="6127" y="5241"/>
                </a:cubicBezTo>
                <a:cubicBezTo>
                  <a:pt x="6829" y="5796"/>
                  <a:pt x="6638" y="6573"/>
                  <a:pt x="6596" y="6675"/>
                </a:cubicBezTo>
                <a:cubicBezTo>
                  <a:pt x="6552" y="6777"/>
                  <a:pt x="6436" y="7479"/>
                  <a:pt x="6524" y="7582"/>
                </a:cubicBezTo>
                <a:cubicBezTo>
                  <a:pt x="6612" y="7686"/>
                  <a:pt x="6668" y="7788"/>
                  <a:pt x="6947" y="7802"/>
                </a:cubicBezTo>
                <a:cubicBezTo>
                  <a:pt x="6957" y="7803"/>
                  <a:pt x="6966" y="7803"/>
                  <a:pt x="6975" y="7803"/>
                </a:cubicBezTo>
                <a:cubicBezTo>
                  <a:pt x="7219" y="7803"/>
                  <a:pt x="7121" y="7589"/>
                  <a:pt x="7035" y="7349"/>
                </a:cubicBezTo>
                <a:cubicBezTo>
                  <a:pt x="6947" y="7100"/>
                  <a:pt x="7019" y="5652"/>
                  <a:pt x="6963" y="5491"/>
                </a:cubicBezTo>
                <a:cubicBezTo>
                  <a:pt x="6905" y="5331"/>
                  <a:pt x="6406" y="5008"/>
                  <a:pt x="6291" y="4759"/>
                </a:cubicBezTo>
                <a:cubicBezTo>
                  <a:pt x="6227" y="4623"/>
                  <a:pt x="6161" y="4358"/>
                  <a:pt x="6060" y="4109"/>
                </a:cubicBezTo>
                <a:cubicBezTo>
                  <a:pt x="6446" y="4005"/>
                  <a:pt x="6726" y="3878"/>
                  <a:pt x="6809" y="3824"/>
                </a:cubicBezTo>
                <a:cubicBezTo>
                  <a:pt x="6965" y="3718"/>
                  <a:pt x="8079" y="3563"/>
                  <a:pt x="8410" y="3112"/>
                </a:cubicBezTo>
                <a:cubicBezTo>
                  <a:pt x="8741" y="2661"/>
                  <a:pt x="8775" y="1790"/>
                  <a:pt x="8861" y="1511"/>
                </a:cubicBezTo>
                <a:cubicBezTo>
                  <a:pt x="8949" y="1232"/>
                  <a:pt x="9244" y="1026"/>
                  <a:pt x="9364" y="1026"/>
                </a:cubicBezTo>
                <a:cubicBezTo>
                  <a:pt x="9487" y="1026"/>
                  <a:pt x="9607" y="1026"/>
                  <a:pt x="9782" y="1008"/>
                </a:cubicBezTo>
                <a:cubicBezTo>
                  <a:pt x="9797" y="1006"/>
                  <a:pt x="9812" y="1005"/>
                  <a:pt x="9827" y="1005"/>
                </a:cubicBezTo>
                <a:cubicBezTo>
                  <a:pt x="9971" y="1005"/>
                  <a:pt x="10057" y="1081"/>
                  <a:pt x="10197" y="1112"/>
                </a:cubicBezTo>
                <a:cubicBezTo>
                  <a:pt x="10221" y="1118"/>
                  <a:pt x="10243" y="1120"/>
                  <a:pt x="10265" y="1120"/>
                </a:cubicBezTo>
                <a:cubicBezTo>
                  <a:pt x="10383" y="1120"/>
                  <a:pt x="10458" y="1039"/>
                  <a:pt x="10458" y="922"/>
                </a:cubicBezTo>
                <a:cubicBezTo>
                  <a:pt x="10458" y="785"/>
                  <a:pt x="10414" y="779"/>
                  <a:pt x="10359" y="659"/>
                </a:cubicBezTo>
                <a:cubicBezTo>
                  <a:pt x="10312" y="547"/>
                  <a:pt x="10148" y="377"/>
                  <a:pt x="9880" y="377"/>
                </a:cubicBezTo>
                <a:cubicBezTo>
                  <a:pt x="9856" y="377"/>
                  <a:pt x="9830" y="379"/>
                  <a:pt x="9804" y="382"/>
                </a:cubicBezTo>
                <a:cubicBezTo>
                  <a:pt x="9778" y="385"/>
                  <a:pt x="9754" y="386"/>
                  <a:pt x="9732" y="386"/>
                </a:cubicBezTo>
                <a:cubicBezTo>
                  <a:pt x="9478" y="386"/>
                  <a:pt x="9402" y="223"/>
                  <a:pt x="9194" y="191"/>
                </a:cubicBezTo>
                <a:cubicBezTo>
                  <a:pt x="8969" y="155"/>
                  <a:pt x="8827" y="103"/>
                  <a:pt x="8777" y="103"/>
                </a:cubicBezTo>
                <a:cubicBezTo>
                  <a:pt x="8738" y="103"/>
                  <a:pt x="8573" y="0"/>
                  <a:pt x="84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8"/>
          <p:cNvSpPr/>
          <p:nvPr/>
        </p:nvSpPr>
        <p:spPr>
          <a:xfrm flipH="1">
            <a:off x="-9991" y="4090473"/>
            <a:ext cx="9172741" cy="1053012"/>
          </a:xfrm>
          <a:custGeom>
            <a:rect b="b" l="l" r="r" t="t"/>
            <a:pathLst>
              <a:path extrusionOk="0" h="16127" w="81252">
                <a:moveTo>
                  <a:pt x="81251" y="3741"/>
                </a:moveTo>
                <a:lnTo>
                  <a:pt x="81251" y="16127"/>
                </a:lnTo>
                <a:lnTo>
                  <a:pt x="0" y="16127"/>
                </a:lnTo>
                <a:lnTo>
                  <a:pt x="0" y="8395"/>
                </a:lnTo>
                <a:cubicBezTo>
                  <a:pt x="17122" y="12448"/>
                  <a:pt x="30639" y="9447"/>
                  <a:pt x="49263" y="2767"/>
                </a:cubicBezTo>
                <a:cubicBezTo>
                  <a:pt x="54868" y="754"/>
                  <a:pt x="59997" y="42"/>
                  <a:pt x="64429" y="30"/>
                </a:cubicBezTo>
                <a:lnTo>
                  <a:pt x="64431" y="30"/>
                </a:lnTo>
                <a:cubicBezTo>
                  <a:pt x="74720" y="0"/>
                  <a:pt x="81251" y="3741"/>
                  <a:pt x="81251" y="374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8"/>
          <p:cNvSpPr/>
          <p:nvPr/>
        </p:nvSpPr>
        <p:spPr>
          <a:xfrm flipH="1">
            <a:off x="-9767" y="4090481"/>
            <a:ext cx="4086300" cy="1053012"/>
          </a:xfrm>
          <a:custGeom>
            <a:rect b="b" l="l" r="r" t="t"/>
            <a:pathLst>
              <a:path extrusionOk="0" h="16127" w="36206">
                <a:moveTo>
                  <a:pt x="36205" y="3741"/>
                </a:moveTo>
                <a:lnTo>
                  <a:pt x="36205" y="16127"/>
                </a:lnTo>
                <a:lnTo>
                  <a:pt x="35299" y="16127"/>
                </a:lnTo>
                <a:cubicBezTo>
                  <a:pt x="25750" y="10921"/>
                  <a:pt x="2789" y="13770"/>
                  <a:pt x="1340" y="8056"/>
                </a:cubicBezTo>
                <a:cubicBezTo>
                  <a:pt x="0" y="2769"/>
                  <a:pt x="19102" y="70"/>
                  <a:pt x="19391" y="30"/>
                </a:cubicBezTo>
                <a:lnTo>
                  <a:pt x="19393" y="30"/>
                </a:lnTo>
                <a:cubicBezTo>
                  <a:pt x="29680" y="0"/>
                  <a:pt x="36205" y="3741"/>
                  <a:pt x="36205" y="374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8"/>
          <p:cNvSpPr/>
          <p:nvPr/>
        </p:nvSpPr>
        <p:spPr>
          <a:xfrm>
            <a:off x="1838303" y="3994250"/>
            <a:ext cx="848301" cy="633080"/>
          </a:xfrm>
          <a:custGeom>
            <a:rect b="b" l="l" r="r" t="t"/>
            <a:pathLst>
              <a:path extrusionOk="0" h="7804" w="10458">
                <a:moveTo>
                  <a:pt x="8475" y="0"/>
                </a:moveTo>
                <a:cubicBezTo>
                  <a:pt x="8446" y="0"/>
                  <a:pt x="8423" y="9"/>
                  <a:pt x="8412" y="33"/>
                </a:cubicBezTo>
                <a:cubicBezTo>
                  <a:pt x="8359" y="137"/>
                  <a:pt x="8566" y="205"/>
                  <a:pt x="8464" y="448"/>
                </a:cubicBezTo>
                <a:cubicBezTo>
                  <a:pt x="8359" y="691"/>
                  <a:pt x="7942" y="952"/>
                  <a:pt x="7854" y="1561"/>
                </a:cubicBezTo>
                <a:cubicBezTo>
                  <a:pt x="7787" y="2031"/>
                  <a:pt x="7268" y="2293"/>
                  <a:pt x="6803" y="2293"/>
                </a:cubicBezTo>
                <a:cubicBezTo>
                  <a:pt x="6664" y="2293"/>
                  <a:pt x="6529" y="2270"/>
                  <a:pt x="6414" y="2221"/>
                </a:cubicBezTo>
                <a:cubicBezTo>
                  <a:pt x="5908" y="2013"/>
                  <a:pt x="5822" y="1579"/>
                  <a:pt x="5493" y="1579"/>
                </a:cubicBezTo>
                <a:cubicBezTo>
                  <a:pt x="5178" y="1579"/>
                  <a:pt x="4738" y="669"/>
                  <a:pt x="4115" y="669"/>
                </a:cubicBezTo>
                <a:cubicBezTo>
                  <a:pt x="4082" y="669"/>
                  <a:pt x="4050" y="672"/>
                  <a:pt x="4016" y="677"/>
                </a:cubicBezTo>
                <a:cubicBezTo>
                  <a:pt x="3338" y="783"/>
                  <a:pt x="3356" y="1250"/>
                  <a:pt x="2955" y="1529"/>
                </a:cubicBezTo>
                <a:cubicBezTo>
                  <a:pt x="2556" y="1808"/>
                  <a:pt x="2261" y="2017"/>
                  <a:pt x="2261" y="2017"/>
                </a:cubicBezTo>
                <a:cubicBezTo>
                  <a:pt x="2258" y="2015"/>
                  <a:pt x="2255" y="2014"/>
                  <a:pt x="2251" y="2014"/>
                </a:cubicBezTo>
                <a:cubicBezTo>
                  <a:pt x="2187" y="2014"/>
                  <a:pt x="1963" y="2234"/>
                  <a:pt x="1872" y="2400"/>
                </a:cubicBezTo>
                <a:cubicBezTo>
                  <a:pt x="1709" y="2444"/>
                  <a:pt x="1328" y="2591"/>
                  <a:pt x="1166" y="2954"/>
                </a:cubicBezTo>
                <a:cubicBezTo>
                  <a:pt x="966" y="3403"/>
                  <a:pt x="368" y="3597"/>
                  <a:pt x="164" y="3597"/>
                </a:cubicBezTo>
                <a:cubicBezTo>
                  <a:pt x="154" y="3597"/>
                  <a:pt x="146" y="3596"/>
                  <a:pt x="139" y="3596"/>
                </a:cubicBezTo>
                <a:cubicBezTo>
                  <a:pt x="136" y="3595"/>
                  <a:pt x="133" y="3595"/>
                  <a:pt x="131" y="3595"/>
                </a:cubicBezTo>
                <a:cubicBezTo>
                  <a:pt x="0" y="3595"/>
                  <a:pt x="134" y="3963"/>
                  <a:pt x="444" y="3963"/>
                </a:cubicBezTo>
                <a:cubicBezTo>
                  <a:pt x="509" y="3963"/>
                  <a:pt x="581" y="3947"/>
                  <a:pt x="660" y="3909"/>
                </a:cubicBezTo>
                <a:cubicBezTo>
                  <a:pt x="869" y="3808"/>
                  <a:pt x="1100" y="3698"/>
                  <a:pt x="1290" y="3606"/>
                </a:cubicBezTo>
                <a:cubicBezTo>
                  <a:pt x="1338" y="3744"/>
                  <a:pt x="1449" y="3868"/>
                  <a:pt x="1627" y="3963"/>
                </a:cubicBezTo>
                <a:cubicBezTo>
                  <a:pt x="1627" y="4099"/>
                  <a:pt x="1589" y="4274"/>
                  <a:pt x="1451" y="4466"/>
                </a:cubicBezTo>
                <a:cubicBezTo>
                  <a:pt x="1130" y="4920"/>
                  <a:pt x="1188" y="5313"/>
                  <a:pt x="1318" y="5740"/>
                </a:cubicBezTo>
                <a:cubicBezTo>
                  <a:pt x="1451" y="6163"/>
                  <a:pt x="1420" y="6912"/>
                  <a:pt x="1479" y="7072"/>
                </a:cubicBezTo>
                <a:cubicBezTo>
                  <a:pt x="1537" y="7233"/>
                  <a:pt x="1597" y="7423"/>
                  <a:pt x="1581" y="7467"/>
                </a:cubicBezTo>
                <a:cubicBezTo>
                  <a:pt x="1567" y="7513"/>
                  <a:pt x="1611" y="7674"/>
                  <a:pt x="1727" y="7688"/>
                </a:cubicBezTo>
                <a:cubicBezTo>
                  <a:pt x="1844" y="7704"/>
                  <a:pt x="2239" y="7704"/>
                  <a:pt x="2239" y="7704"/>
                </a:cubicBezTo>
                <a:cubicBezTo>
                  <a:pt x="2239" y="7704"/>
                  <a:pt x="2295" y="7483"/>
                  <a:pt x="2105" y="7383"/>
                </a:cubicBezTo>
                <a:cubicBezTo>
                  <a:pt x="1914" y="7279"/>
                  <a:pt x="1914" y="7265"/>
                  <a:pt x="1900" y="7088"/>
                </a:cubicBezTo>
                <a:cubicBezTo>
                  <a:pt x="1884" y="6914"/>
                  <a:pt x="1667" y="6035"/>
                  <a:pt x="1693" y="5874"/>
                </a:cubicBezTo>
                <a:cubicBezTo>
                  <a:pt x="1723" y="5714"/>
                  <a:pt x="1854" y="5628"/>
                  <a:pt x="2103" y="5230"/>
                </a:cubicBezTo>
                <a:lnTo>
                  <a:pt x="2103" y="5230"/>
                </a:lnTo>
                <a:cubicBezTo>
                  <a:pt x="2103" y="5231"/>
                  <a:pt x="2014" y="5714"/>
                  <a:pt x="1942" y="5860"/>
                </a:cubicBezTo>
                <a:cubicBezTo>
                  <a:pt x="1870" y="6005"/>
                  <a:pt x="2030" y="6284"/>
                  <a:pt x="2163" y="6562"/>
                </a:cubicBezTo>
                <a:cubicBezTo>
                  <a:pt x="2295" y="6841"/>
                  <a:pt x="2586" y="7265"/>
                  <a:pt x="2586" y="7439"/>
                </a:cubicBezTo>
                <a:cubicBezTo>
                  <a:pt x="2586" y="7616"/>
                  <a:pt x="2821" y="7688"/>
                  <a:pt x="2821" y="7688"/>
                </a:cubicBezTo>
                <a:cubicBezTo>
                  <a:pt x="2821" y="7688"/>
                  <a:pt x="3156" y="7704"/>
                  <a:pt x="3244" y="7718"/>
                </a:cubicBezTo>
                <a:cubicBezTo>
                  <a:pt x="3260" y="7721"/>
                  <a:pt x="3280" y="7722"/>
                  <a:pt x="3301" y="7722"/>
                </a:cubicBezTo>
                <a:cubicBezTo>
                  <a:pt x="3397" y="7722"/>
                  <a:pt x="3524" y="7693"/>
                  <a:pt x="3465" y="7646"/>
                </a:cubicBezTo>
                <a:cubicBezTo>
                  <a:pt x="3392" y="7588"/>
                  <a:pt x="3376" y="7425"/>
                  <a:pt x="3202" y="7337"/>
                </a:cubicBezTo>
                <a:cubicBezTo>
                  <a:pt x="3025" y="7249"/>
                  <a:pt x="2907" y="7116"/>
                  <a:pt x="2907" y="7058"/>
                </a:cubicBezTo>
                <a:cubicBezTo>
                  <a:pt x="2907" y="7002"/>
                  <a:pt x="2440" y="6035"/>
                  <a:pt x="2440" y="5919"/>
                </a:cubicBezTo>
                <a:cubicBezTo>
                  <a:pt x="2440" y="5800"/>
                  <a:pt x="2746" y="5377"/>
                  <a:pt x="2995" y="5170"/>
                </a:cubicBezTo>
                <a:cubicBezTo>
                  <a:pt x="3232" y="4978"/>
                  <a:pt x="3623" y="4520"/>
                  <a:pt x="3703" y="4248"/>
                </a:cubicBezTo>
                <a:cubicBezTo>
                  <a:pt x="4097" y="4266"/>
                  <a:pt x="4486" y="4276"/>
                  <a:pt x="4809" y="4276"/>
                </a:cubicBezTo>
                <a:cubicBezTo>
                  <a:pt x="4791" y="4496"/>
                  <a:pt x="4773" y="4791"/>
                  <a:pt x="4781" y="5038"/>
                </a:cubicBezTo>
                <a:cubicBezTo>
                  <a:pt x="4797" y="5491"/>
                  <a:pt x="4446" y="6193"/>
                  <a:pt x="4518" y="6633"/>
                </a:cubicBezTo>
                <a:cubicBezTo>
                  <a:pt x="4590" y="7070"/>
                  <a:pt x="4502" y="7335"/>
                  <a:pt x="4678" y="7451"/>
                </a:cubicBezTo>
                <a:cubicBezTo>
                  <a:pt x="4780" y="7520"/>
                  <a:pt x="4903" y="7549"/>
                  <a:pt x="4993" y="7549"/>
                </a:cubicBezTo>
                <a:cubicBezTo>
                  <a:pt x="5057" y="7549"/>
                  <a:pt x="5105" y="7534"/>
                  <a:pt x="5118" y="7509"/>
                </a:cubicBezTo>
                <a:cubicBezTo>
                  <a:pt x="5148" y="7451"/>
                  <a:pt x="4983" y="6938"/>
                  <a:pt x="4983" y="6691"/>
                </a:cubicBezTo>
                <a:cubicBezTo>
                  <a:pt x="4983" y="6442"/>
                  <a:pt x="4881" y="6105"/>
                  <a:pt x="5057" y="5638"/>
                </a:cubicBezTo>
                <a:cubicBezTo>
                  <a:pt x="5232" y="5168"/>
                  <a:pt x="5278" y="4627"/>
                  <a:pt x="5278" y="4450"/>
                </a:cubicBezTo>
                <a:cubicBezTo>
                  <a:pt x="5278" y="4400"/>
                  <a:pt x="5270" y="4330"/>
                  <a:pt x="5258" y="4256"/>
                </a:cubicBezTo>
                <a:cubicBezTo>
                  <a:pt x="5280" y="4252"/>
                  <a:pt x="5300" y="4250"/>
                  <a:pt x="5322" y="4248"/>
                </a:cubicBezTo>
                <a:cubicBezTo>
                  <a:pt x="5491" y="4550"/>
                  <a:pt x="5754" y="4944"/>
                  <a:pt x="6127" y="5241"/>
                </a:cubicBezTo>
                <a:cubicBezTo>
                  <a:pt x="6829" y="5796"/>
                  <a:pt x="6638" y="6573"/>
                  <a:pt x="6596" y="6675"/>
                </a:cubicBezTo>
                <a:cubicBezTo>
                  <a:pt x="6552" y="6777"/>
                  <a:pt x="6436" y="7479"/>
                  <a:pt x="6524" y="7582"/>
                </a:cubicBezTo>
                <a:cubicBezTo>
                  <a:pt x="6612" y="7686"/>
                  <a:pt x="6668" y="7788"/>
                  <a:pt x="6947" y="7802"/>
                </a:cubicBezTo>
                <a:cubicBezTo>
                  <a:pt x="6957" y="7803"/>
                  <a:pt x="6966" y="7803"/>
                  <a:pt x="6975" y="7803"/>
                </a:cubicBezTo>
                <a:cubicBezTo>
                  <a:pt x="7219" y="7803"/>
                  <a:pt x="7121" y="7589"/>
                  <a:pt x="7035" y="7349"/>
                </a:cubicBezTo>
                <a:cubicBezTo>
                  <a:pt x="6947" y="7100"/>
                  <a:pt x="7019" y="5652"/>
                  <a:pt x="6963" y="5491"/>
                </a:cubicBezTo>
                <a:cubicBezTo>
                  <a:pt x="6905" y="5331"/>
                  <a:pt x="6406" y="5008"/>
                  <a:pt x="6291" y="4759"/>
                </a:cubicBezTo>
                <a:cubicBezTo>
                  <a:pt x="6227" y="4623"/>
                  <a:pt x="6161" y="4358"/>
                  <a:pt x="6060" y="4109"/>
                </a:cubicBezTo>
                <a:cubicBezTo>
                  <a:pt x="6446" y="4005"/>
                  <a:pt x="6726" y="3878"/>
                  <a:pt x="6809" y="3824"/>
                </a:cubicBezTo>
                <a:cubicBezTo>
                  <a:pt x="6965" y="3718"/>
                  <a:pt x="8079" y="3563"/>
                  <a:pt x="8410" y="3112"/>
                </a:cubicBezTo>
                <a:cubicBezTo>
                  <a:pt x="8741" y="2661"/>
                  <a:pt x="8775" y="1790"/>
                  <a:pt x="8861" y="1511"/>
                </a:cubicBezTo>
                <a:cubicBezTo>
                  <a:pt x="8949" y="1232"/>
                  <a:pt x="9244" y="1026"/>
                  <a:pt x="9364" y="1026"/>
                </a:cubicBezTo>
                <a:cubicBezTo>
                  <a:pt x="9487" y="1026"/>
                  <a:pt x="9607" y="1026"/>
                  <a:pt x="9782" y="1008"/>
                </a:cubicBezTo>
                <a:cubicBezTo>
                  <a:pt x="9797" y="1006"/>
                  <a:pt x="9812" y="1005"/>
                  <a:pt x="9827" y="1005"/>
                </a:cubicBezTo>
                <a:cubicBezTo>
                  <a:pt x="9971" y="1005"/>
                  <a:pt x="10057" y="1081"/>
                  <a:pt x="10197" y="1112"/>
                </a:cubicBezTo>
                <a:cubicBezTo>
                  <a:pt x="10221" y="1118"/>
                  <a:pt x="10243" y="1120"/>
                  <a:pt x="10265" y="1120"/>
                </a:cubicBezTo>
                <a:cubicBezTo>
                  <a:pt x="10383" y="1120"/>
                  <a:pt x="10458" y="1039"/>
                  <a:pt x="10458" y="922"/>
                </a:cubicBezTo>
                <a:cubicBezTo>
                  <a:pt x="10458" y="785"/>
                  <a:pt x="10414" y="779"/>
                  <a:pt x="10359" y="659"/>
                </a:cubicBezTo>
                <a:cubicBezTo>
                  <a:pt x="10312" y="547"/>
                  <a:pt x="10148" y="377"/>
                  <a:pt x="9880" y="377"/>
                </a:cubicBezTo>
                <a:cubicBezTo>
                  <a:pt x="9856" y="377"/>
                  <a:pt x="9830" y="379"/>
                  <a:pt x="9804" y="382"/>
                </a:cubicBezTo>
                <a:cubicBezTo>
                  <a:pt x="9778" y="385"/>
                  <a:pt x="9754" y="386"/>
                  <a:pt x="9732" y="386"/>
                </a:cubicBezTo>
                <a:cubicBezTo>
                  <a:pt x="9478" y="386"/>
                  <a:pt x="9402" y="223"/>
                  <a:pt x="9194" y="191"/>
                </a:cubicBezTo>
                <a:cubicBezTo>
                  <a:pt x="8969" y="155"/>
                  <a:pt x="8827" y="103"/>
                  <a:pt x="8777" y="103"/>
                </a:cubicBezTo>
                <a:cubicBezTo>
                  <a:pt x="8738" y="103"/>
                  <a:pt x="8573" y="0"/>
                  <a:pt x="84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8"/>
          <p:cNvPicPr preferRelativeResize="0"/>
          <p:nvPr/>
        </p:nvPicPr>
        <p:blipFill rotWithShape="1">
          <a:blip r:embed="rId2">
            <a:alphaModFix/>
          </a:blip>
          <a:srcRect b="-816" l="0" r="65876" t="0"/>
          <a:stretch/>
        </p:blipFill>
        <p:spPr>
          <a:xfrm flipH="1">
            <a:off x="6026600" y="-600"/>
            <a:ext cx="3117400" cy="51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8"/>
          <p:cNvPicPr preferRelativeResize="0"/>
          <p:nvPr/>
        </p:nvPicPr>
        <p:blipFill rotWithShape="1">
          <a:blip r:embed="rId2">
            <a:alphaModFix/>
          </a:blip>
          <a:srcRect b="-816" l="0" r="65876" t="0"/>
          <a:stretch/>
        </p:blipFill>
        <p:spPr>
          <a:xfrm>
            <a:off x="-9475" y="-600"/>
            <a:ext cx="3117400" cy="518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8"/>
          <p:cNvSpPr/>
          <p:nvPr/>
        </p:nvSpPr>
        <p:spPr>
          <a:xfrm>
            <a:off x="6922853" y="551597"/>
            <a:ext cx="1542346" cy="415088"/>
          </a:xfrm>
          <a:custGeom>
            <a:rect b="b" l="l" r="r" t="t"/>
            <a:pathLst>
              <a:path extrusionOk="0" h="5030" w="18690">
                <a:moveTo>
                  <a:pt x="18689" y="5030"/>
                </a:moveTo>
                <a:cubicBezTo>
                  <a:pt x="18689" y="5030"/>
                  <a:pt x="17337" y="3004"/>
                  <a:pt x="15985" y="3904"/>
                </a:cubicBezTo>
                <a:cubicBezTo>
                  <a:pt x="15985" y="3904"/>
                  <a:pt x="15161" y="1"/>
                  <a:pt x="12910" y="452"/>
                </a:cubicBezTo>
                <a:cubicBezTo>
                  <a:pt x="10657" y="903"/>
                  <a:pt x="9983" y="3453"/>
                  <a:pt x="9983" y="3453"/>
                </a:cubicBezTo>
                <a:cubicBezTo>
                  <a:pt x="9983" y="3453"/>
                  <a:pt x="8932" y="751"/>
                  <a:pt x="7730" y="1353"/>
                </a:cubicBezTo>
                <a:cubicBezTo>
                  <a:pt x="6531" y="1951"/>
                  <a:pt x="5329" y="3830"/>
                  <a:pt x="5329" y="3830"/>
                </a:cubicBezTo>
                <a:cubicBezTo>
                  <a:pt x="5329" y="3830"/>
                  <a:pt x="4053" y="2629"/>
                  <a:pt x="3604" y="3981"/>
                </a:cubicBezTo>
                <a:cubicBezTo>
                  <a:pt x="3604" y="3981"/>
                  <a:pt x="1951" y="2029"/>
                  <a:pt x="1" y="503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8627"/>
                </a:srgbClr>
              </a:gs>
              <a:gs pos="100000">
                <a:srgbClr val="FFCA90">
                  <a:alpha val="4862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8"/>
          <p:cNvSpPr txBox="1"/>
          <p:nvPr>
            <p:ph type="title"/>
          </p:nvPr>
        </p:nvSpPr>
        <p:spPr>
          <a:xfrm>
            <a:off x="1238550" y="1021750"/>
            <a:ext cx="6666900" cy="27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"/>
          <p:cNvSpPr txBox="1"/>
          <p:nvPr>
            <p:ph type="title"/>
          </p:nvPr>
        </p:nvSpPr>
        <p:spPr>
          <a:xfrm>
            <a:off x="1822650" y="548640"/>
            <a:ext cx="549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9" name="Google Shape;109;p9"/>
          <p:cNvSpPr txBox="1"/>
          <p:nvPr>
            <p:ph idx="1" type="subTitle"/>
          </p:nvPr>
        </p:nvSpPr>
        <p:spPr>
          <a:xfrm>
            <a:off x="1991588" y="1849725"/>
            <a:ext cx="2522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9"/>
          <p:cNvSpPr txBox="1"/>
          <p:nvPr>
            <p:ph idx="2" type="subTitle"/>
          </p:nvPr>
        </p:nvSpPr>
        <p:spPr>
          <a:xfrm>
            <a:off x="5582755" y="1849725"/>
            <a:ext cx="2493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9"/>
          <p:cNvSpPr txBox="1"/>
          <p:nvPr>
            <p:ph idx="3" type="subTitle"/>
          </p:nvPr>
        </p:nvSpPr>
        <p:spPr>
          <a:xfrm>
            <a:off x="1991588" y="3335775"/>
            <a:ext cx="2522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9"/>
          <p:cNvSpPr txBox="1"/>
          <p:nvPr>
            <p:ph idx="4" type="subTitle"/>
          </p:nvPr>
        </p:nvSpPr>
        <p:spPr>
          <a:xfrm>
            <a:off x="5582755" y="3335775"/>
            <a:ext cx="2493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9"/>
          <p:cNvSpPr txBox="1"/>
          <p:nvPr>
            <p:ph idx="5" type="title"/>
          </p:nvPr>
        </p:nvSpPr>
        <p:spPr>
          <a:xfrm>
            <a:off x="1067338" y="1761000"/>
            <a:ext cx="889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7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4" name="Google Shape;114;p9"/>
          <p:cNvSpPr txBox="1"/>
          <p:nvPr>
            <p:ph idx="6" type="title"/>
          </p:nvPr>
        </p:nvSpPr>
        <p:spPr>
          <a:xfrm>
            <a:off x="1067338" y="3247075"/>
            <a:ext cx="889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7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5" name="Google Shape;115;p9"/>
          <p:cNvSpPr txBox="1"/>
          <p:nvPr>
            <p:ph idx="7" type="title"/>
          </p:nvPr>
        </p:nvSpPr>
        <p:spPr>
          <a:xfrm>
            <a:off x="4644105" y="1761000"/>
            <a:ext cx="889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7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6" name="Google Shape;116;p9"/>
          <p:cNvSpPr txBox="1"/>
          <p:nvPr>
            <p:ph idx="8" type="title"/>
          </p:nvPr>
        </p:nvSpPr>
        <p:spPr>
          <a:xfrm>
            <a:off x="4644105" y="3247075"/>
            <a:ext cx="889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7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7" name="Google Shape;117;p9"/>
          <p:cNvSpPr txBox="1"/>
          <p:nvPr>
            <p:ph idx="9" type="subTitle"/>
          </p:nvPr>
        </p:nvSpPr>
        <p:spPr>
          <a:xfrm>
            <a:off x="1991588" y="1417300"/>
            <a:ext cx="25227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8" name="Google Shape;118;p9"/>
          <p:cNvSpPr txBox="1"/>
          <p:nvPr>
            <p:ph idx="13" type="subTitle"/>
          </p:nvPr>
        </p:nvSpPr>
        <p:spPr>
          <a:xfrm>
            <a:off x="5582759" y="1417300"/>
            <a:ext cx="24939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9" name="Google Shape;119;p9"/>
          <p:cNvSpPr txBox="1"/>
          <p:nvPr>
            <p:ph idx="14" type="subTitle"/>
          </p:nvPr>
        </p:nvSpPr>
        <p:spPr>
          <a:xfrm>
            <a:off x="1991588" y="2903475"/>
            <a:ext cx="25227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0" name="Google Shape;120;p9"/>
          <p:cNvSpPr txBox="1"/>
          <p:nvPr>
            <p:ph idx="15" type="subTitle"/>
          </p:nvPr>
        </p:nvSpPr>
        <p:spPr>
          <a:xfrm>
            <a:off x="5582759" y="2903475"/>
            <a:ext cx="24939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1" name="Google Shape;121;p9"/>
          <p:cNvSpPr/>
          <p:nvPr/>
        </p:nvSpPr>
        <p:spPr>
          <a:xfrm>
            <a:off x="7993336" y="2259725"/>
            <a:ext cx="1147143" cy="547427"/>
          </a:xfrm>
          <a:custGeom>
            <a:rect b="b" l="l" r="r" t="t"/>
            <a:pathLst>
              <a:path extrusionOk="0" h="5122" w="10733">
                <a:moveTo>
                  <a:pt x="10733" y="0"/>
                </a:moveTo>
                <a:lnTo>
                  <a:pt x="10733" y="5122"/>
                </a:lnTo>
                <a:lnTo>
                  <a:pt x="0" y="5122"/>
                </a:lnTo>
                <a:cubicBezTo>
                  <a:pt x="3603" y="2343"/>
                  <a:pt x="3978" y="4073"/>
                  <a:pt x="3978" y="4073"/>
                </a:cubicBezTo>
                <a:cubicBezTo>
                  <a:pt x="3978" y="4073"/>
                  <a:pt x="4279" y="2197"/>
                  <a:pt x="5404" y="1445"/>
                </a:cubicBezTo>
                <a:cubicBezTo>
                  <a:pt x="6530" y="694"/>
                  <a:pt x="7806" y="2945"/>
                  <a:pt x="7806" y="2945"/>
                </a:cubicBezTo>
                <a:cubicBezTo>
                  <a:pt x="8993" y="855"/>
                  <a:pt x="9966" y="95"/>
                  <a:pt x="10733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72156"/>
                </a:srgbClr>
              </a:gs>
              <a:gs pos="100000">
                <a:srgbClr val="FFCA90">
                  <a:alpha val="72156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9"/>
          <p:cNvSpPr/>
          <p:nvPr/>
        </p:nvSpPr>
        <p:spPr>
          <a:xfrm>
            <a:off x="-1198" y="4220151"/>
            <a:ext cx="9141663" cy="921465"/>
          </a:xfrm>
          <a:custGeom>
            <a:rect b="b" l="l" r="r" t="t"/>
            <a:pathLst>
              <a:path extrusionOk="0" h="18709" w="81252">
                <a:moveTo>
                  <a:pt x="81251" y="10699"/>
                </a:moveTo>
                <a:lnTo>
                  <a:pt x="81251" y="18709"/>
                </a:lnTo>
                <a:lnTo>
                  <a:pt x="0" y="18709"/>
                </a:lnTo>
                <a:lnTo>
                  <a:pt x="0" y="5348"/>
                </a:lnTo>
                <a:cubicBezTo>
                  <a:pt x="0" y="5348"/>
                  <a:pt x="4127" y="4973"/>
                  <a:pt x="18314" y="2646"/>
                </a:cubicBezTo>
                <a:cubicBezTo>
                  <a:pt x="18843" y="2560"/>
                  <a:pt x="19353" y="2474"/>
                  <a:pt x="19842" y="2391"/>
                </a:cubicBezTo>
                <a:lnTo>
                  <a:pt x="19842" y="2391"/>
                </a:lnTo>
                <a:cubicBezTo>
                  <a:pt x="32516" y="285"/>
                  <a:pt x="32966" y="0"/>
                  <a:pt x="45034" y="5346"/>
                </a:cubicBezTo>
                <a:cubicBezTo>
                  <a:pt x="57570" y="10903"/>
                  <a:pt x="81251" y="10699"/>
                  <a:pt x="81251" y="10699"/>
                </a:cubicBezTo>
                <a:close/>
              </a:path>
            </a:pathLst>
          </a:custGeom>
          <a:solidFill>
            <a:srgbClr val="F9C3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9"/>
          <p:cNvSpPr/>
          <p:nvPr/>
        </p:nvSpPr>
        <p:spPr>
          <a:xfrm>
            <a:off x="-3123" y="4243049"/>
            <a:ext cx="3313233" cy="898563"/>
          </a:xfrm>
          <a:custGeom>
            <a:rect b="b" l="l" r="r" t="t"/>
            <a:pathLst>
              <a:path extrusionOk="0" h="18244" w="28822">
                <a:moveTo>
                  <a:pt x="26270" y="18244"/>
                </a:moveTo>
                <a:lnTo>
                  <a:pt x="0" y="18244"/>
                </a:lnTo>
                <a:lnTo>
                  <a:pt x="0" y="4883"/>
                </a:lnTo>
                <a:cubicBezTo>
                  <a:pt x="0" y="4883"/>
                  <a:pt x="4127" y="4508"/>
                  <a:pt x="18314" y="2181"/>
                </a:cubicBezTo>
                <a:cubicBezTo>
                  <a:pt x="18843" y="2095"/>
                  <a:pt x="19353" y="2009"/>
                  <a:pt x="19842" y="1926"/>
                </a:cubicBezTo>
                <a:lnTo>
                  <a:pt x="19842" y="1926"/>
                </a:lnTo>
                <a:cubicBezTo>
                  <a:pt x="19842" y="1926"/>
                  <a:pt x="28821" y="1"/>
                  <a:pt x="20304" y="4843"/>
                </a:cubicBezTo>
                <a:cubicBezTo>
                  <a:pt x="12145" y="9479"/>
                  <a:pt x="10689" y="11333"/>
                  <a:pt x="21820" y="12312"/>
                </a:cubicBezTo>
                <a:cubicBezTo>
                  <a:pt x="26743" y="12745"/>
                  <a:pt x="27242" y="15407"/>
                  <a:pt x="26270" y="1824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9"/>
          <p:cNvSpPr/>
          <p:nvPr/>
        </p:nvSpPr>
        <p:spPr>
          <a:xfrm>
            <a:off x="-3125" y="4323000"/>
            <a:ext cx="2181362" cy="572704"/>
          </a:xfrm>
          <a:custGeom>
            <a:rect b="b" l="l" r="r" t="t"/>
            <a:pathLst>
              <a:path extrusionOk="0" h="8767" w="16488">
                <a:moveTo>
                  <a:pt x="58" y="60"/>
                </a:moveTo>
                <a:cubicBezTo>
                  <a:pt x="58" y="60"/>
                  <a:pt x="1605" y="0"/>
                  <a:pt x="1196" y="1709"/>
                </a:cubicBezTo>
                <a:cubicBezTo>
                  <a:pt x="1196" y="1709"/>
                  <a:pt x="2825" y="1800"/>
                  <a:pt x="2498" y="3057"/>
                </a:cubicBezTo>
                <a:cubicBezTo>
                  <a:pt x="2498" y="3057"/>
                  <a:pt x="3962" y="1350"/>
                  <a:pt x="5021" y="2247"/>
                </a:cubicBezTo>
                <a:cubicBezTo>
                  <a:pt x="6079" y="3146"/>
                  <a:pt x="6241" y="5214"/>
                  <a:pt x="6241" y="5214"/>
                </a:cubicBezTo>
                <a:cubicBezTo>
                  <a:pt x="6241" y="5214"/>
                  <a:pt x="7300" y="3687"/>
                  <a:pt x="7543" y="5214"/>
                </a:cubicBezTo>
                <a:cubicBezTo>
                  <a:pt x="7543" y="5214"/>
                  <a:pt x="8602" y="3776"/>
                  <a:pt x="9090" y="5033"/>
                </a:cubicBezTo>
                <a:cubicBezTo>
                  <a:pt x="9090" y="5033"/>
                  <a:pt x="10719" y="2787"/>
                  <a:pt x="11533" y="5754"/>
                </a:cubicBezTo>
                <a:cubicBezTo>
                  <a:pt x="11533" y="5754"/>
                  <a:pt x="12997" y="5214"/>
                  <a:pt x="12997" y="6921"/>
                </a:cubicBezTo>
                <a:cubicBezTo>
                  <a:pt x="12997" y="6921"/>
                  <a:pt x="14462" y="5453"/>
                  <a:pt x="16488" y="8767"/>
                </a:cubicBezTo>
                <a:lnTo>
                  <a:pt x="0" y="827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9"/>
          <p:cNvSpPr/>
          <p:nvPr/>
        </p:nvSpPr>
        <p:spPr>
          <a:xfrm>
            <a:off x="-3122" y="4349189"/>
            <a:ext cx="9144100" cy="794295"/>
          </a:xfrm>
          <a:custGeom>
            <a:rect b="b" l="l" r="r" t="t"/>
            <a:pathLst>
              <a:path extrusionOk="0" h="16127" w="81252">
                <a:moveTo>
                  <a:pt x="81251" y="3741"/>
                </a:moveTo>
                <a:lnTo>
                  <a:pt x="81251" y="16127"/>
                </a:lnTo>
                <a:lnTo>
                  <a:pt x="0" y="16127"/>
                </a:lnTo>
                <a:lnTo>
                  <a:pt x="0" y="8395"/>
                </a:lnTo>
                <a:cubicBezTo>
                  <a:pt x="17122" y="12448"/>
                  <a:pt x="30639" y="9447"/>
                  <a:pt x="49263" y="2767"/>
                </a:cubicBezTo>
                <a:cubicBezTo>
                  <a:pt x="54868" y="754"/>
                  <a:pt x="59997" y="42"/>
                  <a:pt x="64429" y="30"/>
                </a:cubicBezTo>
                <a:lnTo>
                  <a:pt x="64431" y="30"/>
                </a:lnTo>
                <a:cubicBezTo>
                  <a:pt x="74720" y="0"/>
                  <a:pt x="81251" y="3741"/>
                  <a:pt x="81251" y="374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9"/>
          <p:cNvSpPr/>
          <p:nvPr/>
        </p:nvSpPr>
        <p:spPr>
          <a:xfrm>
            <a:off x="5067178" y="4349196"/>
            <a:ext cx="4073537" cy="794295"/>
          </a:xfrm>
          <a:custGeom>
            <a:rect b="b" l="l" r="r" t="t"/>
            <a:pathLst>
              <a:path extrusionOk="0" h="16127" w="36206">
                <a:moveTo>
                  <a:pt x="36205" y="3741"/>
                </a:moveTo>
                <a:lnTo>
                  <a:pt x="36205" y="16127"/>
                </a:lnTo>
                <a:lnTo>
                  <a:pt x="35299" y="16127"/>
                </a:lnTo>
                <a:cubicBezTo>
                  <a:pt x="25750" y="10921"/>
                  <a:pt x="2789" y="13770"/>
                  <a:pt x="1340" y="8056"/>
                </a:cubicBezTo>
                <a:cubicBezTo>
                  <a:pt x="0" y="2769"/>
                  <a:pt x="19102" y="70"/>
                  <a:pt x="19391" y="30"/>
                </a:cubicBezTo>
                <a:lnTo>
                  <a:pt x="19393" y="30"/>
                </a:lnTo>
                <a:cubicBezTo>
                  <a:pt x="29680" y="0"/>
                  <a:pt x="36205" y="3741"/>
                  <a:pt x="36205" y="374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9"/>
          <p:cNvPicPr preferRelativeResize="0"/>
          <p:nvPr/>
        </p:nvPicPr>
        <p:blipFill rotWithShape="1">
          <a:blip r:embed="rId2">
            <a:alphaModFix/>
          </a:blip>
          <a:srcRect b="24320" l="0" r="32993" t="0"/>
          <a:stretch/>
        </p:blipFill>
        <p:spPr>
          <a:xfrm flipH="1">
            <a:off x="3022625" y="50"/>
            <a:ext cx="6121373" cy="389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9"/>
          <p:cNvSpPr/>
          <p:nvPr/>
        </p:nvSpPr>
        <p:spPr>
          <a:xfrm flipH="1">
            <a:off x="6998650" y="4619525"/>
            <a:ext cx="2181362" cy="572704"/>
          </a:xfrm>
          <a:custGeom>
            <a:rect b="b" l="l" r="r" t="t"/>
            <a:pathLst>
              <a:path extrusionOk="0" h="8767" w="16488">
                <a:moveTo>
                  <a:pt x="58" y="60"/>
                </a:moveTo>
                <a:cubicBezTo>
                  <a:pt x="58" y="60"/>
                  <a:pt x="1605" y="0"/>
                  <a:pt x="1196" y="1709"/>
                </a:cubicBezTo>
                <a:cubicBezTo>
                  <a:pt x="1196" y="1709"/>
                  <a:pt x="2825" y="1800"/>
                  <a:pt x="2498" y="3057"/>
                </a:cubicBezTo>
                <a:cubicBezTo>
                  <a:pt x="2498" y="3057"/>
                  <a:pt x="3962" y="1350"/>
                  <a:pt x="5021" y="2247"/>
                </a:cubicBezTo>
                <a:cubicBezTo>
                  <a:pt x="6079" y="3146"/>
                  <a:pt x="6241" y="5214"/>
                  <a:pt x="6241" y="5214"/>
                </a:cubicBezTo>
                <a:cubicBezTo>
                  <a:pt x="6241" y="5214"/>
                  <a:pt x="7300" y="3687"/>
                  <a:pt x="7543" y="5214"/>
                </a:cubicBezTo>
                <a:cubicBezTo>
                  <a:pt x="7543" y="5214"/>
                  <a:pt x="8602" y="3776"/>
                  <a:pt x="9090" y="5033"/>
                </a:cubicBezTo>
                <a:cubicBezTo>
                  <a:pt x="9090" y="5033"/>
                  <a:pt x="10719" y="2787"/>
                  <a:pt x="11533" y="5754"/>
                </a:cubicBezTo>
                <a:cubicBezTo>
                  <a:pt x="11533" y="5754"/>
                  <a:pt x="12997" y="5214"/>
                  <a:pt x="12997" y="6921"/>
                </a:cubicBezTo>
                <a:cubicBezTo>
                  <a:pt x="12997" y="6921"/>
                  <a:pt x="14462" y="5453"/>
                  <a:pt x="16488" y="8767"/>
                </a:cubicBezTo>
                <a:lnTo>
                  <a:pt x="0" y="827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9"/>
          <p:cNvSpPr/>
          <p:nvPr/>
        </p:nvSpPr>
        <p:spPr>
          <a:xfrm>
            <a:off x="-152672" y="212022"/>
            <a:ext cx="1542346" cy="415088"/>
          </a:xfrm>
          <a:custGeom>
            <a:rect b="b" l="l" r="r" t="t"/>
            <a:pathLst>
              <a:path extrusionOk="0" h="5030" w="18690">
                <a:moveTo>
                  <a:pt x="18689" y="5030"/>
                </a:moveTo>
                <a:cubicBezTo>
                  <a:pt x="18689" y="5030"/>
                  <a:pt x="17337" y="3004"/>
                  <a:pt x="15985" y="3904"/>
                </a:cubicBezTo>
                <a:cubicBezTo>
                  <a:pt x="15985" y="3904"/>
                  <a:pt x="15161" y="1"/>
                  <a:pt x="12910" y="452"/>
                </a:cubicBezTo>
                <a:cubicBezTo>
                  <a:pt x="10657" y="903"/>
                  <a:pt x="9983" y="3453"/>
                  <a:pt x="9983" y="3453"/>
                </a:cubicBezTo>
                <a:cubicBezTo>
                  <a:pt x="9983" y="3453"/>
                  <a:pt x="8932" y="751"/>
                  <a:pt x="7730" y="1353"/>
                </a:cubicBezTo>
                <a:cubicBezTo>
                  <a:pt x="6531" y="1951"/>
                  <a:pt x="5329" y="3830"/>
                  <a:pt x="5329" y="3830"/>
                </a:cubicBezTo>
                <a:cubicBezTo>
                  <a:pt x="5329" y="3830"/>
                  <a:pt x="4053" y="2629"/>
                  <a:pt x="3604" y="3981"/>
                </a:cubicBezTo>
                <a:cubicBezTo>
                  <a:pt x="3604" y="3981"/>
                  <a:pt x="1951" y="2029"/>
                  <a:pt x="1" y="503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8627"/>
                </a:srgbClr>
              </a:gs>
              <a:gs pos="100000">
                <a:srgbClr val="FFCA90">
                  <a:alpha val="4862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9"/>
          <p:cNvSpPr/>
          <p:nvPr/>
        </p:nvSpPr>
        <p:spPr>
          <a:xfrm>
            <a:off x="-203749" y="3546804"/>
            <a:ext cx="1017343" cy="273770"/>
          </a:xfrm>
          <a:custGeom>
            <a:rect b="b" l="l" r="r" t="t"/>
            <a:pathLst>
              <a:path extrusionOk="0" h="5030" w="18690">
                <a:moveTo>
                  <a:pt x="18689" y="5030"/>
                </a:moveTo>
                <a:cubicBezTo>
                  <a:pt x="18689" y="5030"/>
                  <a:pt x="17337" y="3004"/>
                  <a:pt x="15985" y="3904"/>
                </a:cubicBezTo>
                <a:cubicBezTo>
                  <a:pt x="15985" y="3904"/>
                  <a:pt x="15161" y="1"/>
                  <a:pt x="12910" y="452"/>
                </a:cubicBezTo>
                <a:cubicBezTo>
                  <a:pt x="10657" y="903"/>
                  <a:pt x="9983" y="3453"/>
                  <a:pt x="9983" y="3453"/>
                </a:cubicBezTo>
                <a:cubicBezTo>
                  <a:pt x="9983" y="3453"/>
                  <a:pt x="8932" y="751"/>
                  <a:pt x="7730" y="1353"/>
                </a:cubicBezTo>
                <a:cubicBezTo>
                  <a:pt x="6531" y="1951"/>
                  <a:pt x="5329" y="3830"/>
                  <a:pt x="5329" y="3830"/>
                </a:cubicBezTo>
                <a:cubicBezTo>
                  <a:pt x="5329" y="3830"/>
                  <a:pt x="4053" y="2629"/>
                  <a:pt x="3604" y="3981"/>
                </a:cubicBezTo>
                <a:cubicBezTo>
                  <a:pt x="3604" y="3981"/>
                  <a:pt x="1951" y="2029"/>
                  <a:pt x="1" y="503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8627"/>
                </a:srgbClr>
              </a:gs>
              <a:gs pos="100000">
                <a:srgbClr val="FFCA90">
                  <a:alpha val="4862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"/>
          <p:cNvSpPr txBox="1"/>
          <p:nvPr>
            <p:ph type="title"/>
          </p:nvPr>
        </p:nvSpPr>
        <p:spPr>
          <a:xfrm>
            <a:off x="1819350" y="2759225"/>
            <a:ext cx="55053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subTitle"/>
          </p:nvPr>
        </p:nvSpPr>
        <p:spPr>
          <a:xfrm>
            <a:off x="1819351" y="1330300"/>
            <a:ext cx="5505300" cy="14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4" name="Google Shape;134;p10"/>
          <p:cNvSpPr/>
          <p:nvPr/>
        </p:nvSpPr>
        <p:spPr>
          <a:xfrm>
            <a:off x="1973400" y="3402834"/>
            <a:ext cx="5652820" cy="789112"/>
          </a:xfrm>
          <a:custGeom>
            <a:rect b="b" l="l" r="r" t="t"/>
            <a:pathLst>
              <a:path extrusionOk="0" h="9583" w="68648">
                <a:moveTo>
                  <a:pt x="58413" y="6576"/>
                </a:moveTo>
                <a:cubicBezTo>
                  <a:pt x="56007" y="7166"/>
                  <a:pt x="53536" y="7676"/>
                  <a:pt x="51062" y="7487"/>
                </a:cubicBezTo>
                <a:cubicBezTo>
                  <a:pt x="47894" y="7246"/>
                  <a:pt x="44904" y="5883"/>
                  <a:pt x="41751" y="5496"/>
                </a:cubicBezTo>
                <a:cubicBezTo>
                  <a:pt x="34715" y="4626"/>
                  <a:pt x="27914" y="8649"/>
                  <a:pt x="20826" y="8618"/>
                </a:cubicBezTo>
                <a:cubicBezTo>
                  <a:pt x="18271" y="8606"/>
                  <a:pt x="15745" y="8065"/>
                  <a:pt x="13197" y="8005"/>
                </a:cubicBezTo>
                <a:cubicBezTo>
                  <a:pt x="10385" y="7939"/>
                  <a:pt x="7589" y="8455"/>
                  <a:pt x="4855" y="9105"/>
                </a:cubicBezTo>
                <a:cubicBezTo>
                  <a:pt x="3881" y="9334"/>
                  <a:pt x="2873" y="9583"/>
                  <a:pt x="1896" y="9365"/>
                </a:cubicBezTo>
                <a:cubicBezTo>
                  <a:pt x="917" y="9148"/>
                  <a:pt x="0" y="8303"/>
                  <a:pt x="69" y="7306"/>
                </a:cubicBezTo>
                <a:cubicBezTo>
                  <a:pt x="141" y="6264"/>
                  <a:pt x="1243" y="5556"/>
                  <a:pt x="2286" y="5499"/>
                </a:cubicBezTo>
                <a:cubicBezTo>
                  <a:pt x="3328" y="5442"/>
                  <a:pt x="4325" y="5849"/>
                  <a:pt x="5321" y="6164"/>
                </a:cubicBezTo>
                <a:cubicBezTo>
                  <a:pt x="8789" y="7258"/>
                  <a:pt x="12575" y="7209"/>
                  <a:pt x="16083" y="6249"/>
                </a:cubicBezTo>
                <a:cubicBezTo>
                  <a:pt x="21304" y="4826"/>
                  <a:pt x="25952" y="1458"/>
                  <a:pt x="31322" y="808"/>
                </a:cubicBezTo>
                <a:cubicBezTo>
                  <a:pt x="38040" y="1"/>
                  <a:pt x="44452" y="3572"/>
                  <a:pt x="51133" y="4654"/>
                </a:cubicBezTo>
                <a:cubicBezTo>
                  <a:pt x="54804" y="5247"/>
                  <a:pt x="58590" y="5081"/>
                  <a:pt x="62193" y="4165"/>
                </a:cubicBezTo>
                <a:cubicBezTo>
                  <a:pt x="64361" y="3612"/>
                  <a:pt x="66887" y="2856"/>
                  <a:pt x="68648" y="4236"/>
                </a:cubicBezTo>
                <a:lnTo>
                  <a:pt x="60091" y="6161"/>
                </a:lnTo>
                <a:close/>
              </a:path>
            </a:pathLst>
          </a:custGeom>
          <a:gradFill>
            <a:gsLst>
              <a:gs pos="0">
                <a:srgbClr val="FFFFFF">
                  <a:alpha val="63529"/>
                </a:srgbClr>
              </a:gs>
              <a:gs pos="100000">
                <a:srgbClr val="FFCA90">
                  <a:alpha val="48235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0"/>
          <p:cNvSpPr/>
          <p:nvPr/>
        </p:nvSpPr>
        <p:spPr>
          <a:xfrm flipH="1">
            <a:off x="2050264" y="285325"/>
            <a:ext cx="5499081" cy="985093"/>
          </a:xfrm>
          <a:custGeom>
            <a:rect b="b" l="l" r="r" t="t"/>
            <a:pathLst>
              <a:path extrusionOk="0" h="11963" w="66781">
                <a:moveTo>
                  <a:pt x="3560" y="11642"/>
                </a:moveTo>
                <a:cubicBezTo>
                  <a:pt x="7231" y="11149"/>
                  <a:pt x="10407" y="9188"/>
                  <a:pt x="13574" y="7475"/>
                </a:cubicBezTo>
                <a:cubicBezTo>
                  <a:pt x="16745" y="5765"/>
                  <a:pt x="20376" y="4196"/>
                  <a:pt x="24013" y="4649"/>
                </a:cubicBezTo>
                <a:cubicBezTo>
                  <a:pt x="25579" y="4840"/>
                  <a:pt x="27020" y="5405"/>
                  <a:pt x="28477" y="5886"/>
                </a:cubicBezTo>
                <a:cubicBezTo>
                  <a:pt x="39729" y="9632"/>
                  <a:pt x="53114" y="8973"/>
                  <a:pt x="64172" y="4133"/>
                </a:cubicBezTo>
                <a:cubicBezTo>
                  <a:pt x="65217" y="3675"/>
                  <a:pt x="66311" y="3119"/>
                  <a:pt x="66780" y="2214"/>
                </a:cubicBezTo>
                <a:cubicBezTo>
                  <a:pt x="65486" y="2458"/>
                  <a:pt x="64257" y="2922"/>
                  <a:pt x="63029" y="3366"/>
                </a:cubicBezTo>
                <a:cubicBezTo>
                  <a:pt x="57645" y="5319"/>
                  <a:pt x="52029" y="6922"/>
                  <a:pt x="46256" y="7386"/>
                </a:cubicBezTo>
                <a:cubicBezTo>
                  <a:pt x="40480" y="7856"/>
                  <a:pt x="34509" y="7123"/>
                  <a:pt x="29649" y="4663"/>
                </a:cubicBezTo>
                <a:cubicBezTo>
                  <a:pt x="27584" y="3618"/>
                  <a:pt x="25731" y="2275"/>
                  <a:pt x="23512" y="1467"/>
                </a:cubicBezTo>
                <a:cubicBezTo>
                  <a:pt x="19485" y="1"/>
                  <a:pt x="14431" y="573"/>
                  <a:pt x="10834" y="2899"/>
                </a:cubicBezTo>
                <a:cubicBezTo>
                  <a:pt x="6767" y="5528"/>
                  <a:pt x="4596" y="10081"/>
                  <a:pt x="0" y="11963"/>
                </a:cubicBezTo>
              </a:path>
            </a:pathLst>
          </a:custGeom>
          <a:gradFill>
            <a:gsLst>
              <a:gs pos="0">
                <a:srgbClr val="FFFFFF">
                  <a:alpha val="63529"/>
                </a:srgbClr>
              </a:gs>
              <a:gs pos="100000">
                <a:srgbClr val="FFCA90">
                  <a:alpha val="48235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" name="Google Shape;136;p10"/>
          <p:cNvGrpSpPr/>
          <p:nvPr/>
        </p:nvGrpSpPr>
        <p:grpSpPr>
          <a:xfrm>
            <a:off x="265410" y="2894580"/>
            <a:ext cx="2059776" cy="1215531"/>
            <a:chOff x="5139200" y="1942375"/>
            <a:chExt cx="3825735" cy="2257673"/>
          </a:xfrm>
        </p:grpSpPr>
        <p:sp>
          <p:nvSpPr>
            <p:cNvPr id="137" name="Google Shape;137;p10"/>
            <p:cNvSpPr/>
            <p:nvPr/>
          </p:nvSpPr>
          <p:spPr>
            <a:xfrm>
              <a:off x="6523261" y="1942375"/>
              <a:ext cx="2379977" cy="2166709"/>
            </a:xfrm>
            <a:custGeom>
              <a:rect b="b" l="l" r="r" t="t"/>
              <a:pathLst>
                <a:path extrusionOk="0" h="31454" w="34550">
                  <a:moveTo>
                    <a:pt x="11525" y="0"/>
                  </a:moveTo>
                  <a:lnTo>
                    <a:pt x="1" y="31453"/>
                  </a:lnTo>
                  <a:lnTo>
                    <a:pt x="34549" y="31453"/>
                  </a:lnTo>
                  <a:lnTo>
                    <a:pt x="11525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0"/>
            <p:cNvSpPr/>
            <p:nvPr/>
          </p:nvSpPr>
          <p:spPr>
            <a:xfrm>
              <a:off x="5900874" y="1942375"/>
              <a:ext cx="2273205" cy="2166709"/>
            </a:xfrm>
            <a:custGeom>
              <a:rect b="b" l="l" r="r" t="t"/>
              <a:pathLst>
                <a:path extrusionOk="0" h="31454" w="33000">
                  <a:moveTo>
                    <a:pt x="20560" y="0"/>
                  </a:moveTo>
                  <a:lnTo>
                    <a:pt x="1" y="31453"/>
                  </a:lnTo>
                  <a:lnTo>
                    <a:pt x="33000" y="31453"/>
                  </a:lnTo>
                  <a:lnTo>
                    <a:pt x="20560" y="0"/>
                  </a:lnTo>
                  <a:close/>
                </a:path>
              </a:pathLst>
            </a:custGeom>
            <a:gradFill>
              <a:gsLst>
                <a:gs pos="0">
                  <a:srgbClr val="FFCA90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0"/>
            <p:cNvSpPr/>
            <p:nvPr/>
          </p:nvSpPr>
          <p:spPr>
            <a:xfrm>
              <a:off x="5627258" y="2893831"/>
              <a:ext cx="1560521" cy="1215269"/>
            </a:xfrm>
            <a:custGeom>
              <a:rect b="b" l="l" r="r" t="t"/>
              <a:pathLst>
                <a:path extrusionOk="0" h="17642" w="22654">
                  <a:moveTo>
                    <a:pt x="7555" y="0"/>
                  </a:moveTo>
                  <a:lnTo>
                    <a:pt x="1" y="17641"/>
                  </a:lnTo>
                  <a:lnTo>
                    <a:pt x="22653" y="17641"/>
                  </a:lnTo>
                  <a:lnTo>
                    <a:pt x="7555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0"/>
            <p:cNvSpPr/>
            <p:nvPr/>
          </p:nvSpPr>
          <p:spPr>
            <a:xfrm>
              <a:off x="5219315" y="2893831"/>
              <a:ext cx="1490258" cy="1215269"/>
            </a:xfrm>
            <a:custGeom>
              <a:rect b="b" l="l" r="r" t="t"/>
              <a:pathLst>
                <a:path extrusionOk="0" h="17642" w="21634">
                  <a:moveTo>
                    <a:pt x="13477" y="0"/>
                  </a:moveTo>
                  <a:lnTo>
                    <a:pt x="0" y="17641"/>
                  </a:lnTo>
                  <a:lnTo>
                    <a:pt x="21633" y="17641"/>
                  </a:lnTo>
                  <a:lnTo>
                    <a:pt x="13477" y="0"/>
                  </a:lnTo>
                  <a:close/>
                </a:path>
              </a:pathLst>
            </a:custGeom>
            <a:gradFill>
              <a:gsLst>
                <a:gs pos="0">
                  <a:srgbClr val="FFCA90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0"/>
            <p:cNvSpPr/>
            <p:nvPr/>
          </p:nvSpPr>
          <p:spPr>
            <a:xfrm>
              <a:off x="5451874" y="3907422"/>
              <a:ext cx="201902" cy="85900"/>
            </a:xfrm>
            <a:custGeom>
              <a:rect b="b" l="l" r="r" t="t"/>
              <a:pathLst>
                <a:path extrusionOk="0" h="1247" w="2931">
                  <a:moveTo>
                    <a:pt x="625" y="0"/>
                  </a:moveTo>
                  <a:cubicBezTo>
                    <a:pt x="281" y="0"/>
                    <a:pt x="1" y="278"/>
                    <a:pt x="1" y="622"/>
                  </a:cubicBezTo>
                  <a:cubicBezTo>
                    <a:pt x="1" y="966"/>
                    <a:pt x="281" y="1246"/>
                    <a:pt x="625" y="1246"/>
                  </a:cubicBezTo>
                  <a:lnTo>
                    <a:pt x="2306" y="1246"/>
                  </a:lnTo>
                  <a:cubicBezTo>
                    <a:pt x="2650" y="1246"/>
                    <a:pt x="2930" y="966"/>
                    <a:pt x="2930" y="622"/>
                  </a:cubicBezTo>
                  <a:cubicBezTo>
                    <a:pt x="2930" y="278"/>
                    <a:pt x="2653" y="0"/>
                    <a:pt x="2306" y="0"/>
                  </a:cubicBezTo>
                  <a:close/>
                </a:path>
              </a:pathLst>
            </a:custGeom>
            <a:solidFill>
              <a:srgbClr val="B5442B">
                <a:alpha val="4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0"/>
            <p:cNvSpPr/>
            <p:nvPr/>
          </p:nvSpPr>
          <p:spPr>
            <a:xfrm>
              <a:off x="5627258" y="3750361"/>
              <a:ext cx="201695" cy="85900"/>
            </a:xfrm>
            <a:custGeom>
              <a:rect b="b" l="l" r="r" t="t"/>
              <a:pathLst>
                <a:path extrusionOk="0" h="1247" w="2928">
                  <a:moveTo>
                    <a:pt x="622" y="1"/>
                  </a:moveTo>
                  <a:cubicBezTo>
                    <a:pt x="278" y="1"/>
                    <a:pt x="1" y="279"/>
                    <a:pt x="1" y="622"/>
                  </a:cubicBezTo>
                  <a:cubicBezTo>
                    <a:pt x="1" y="966"/>
                    <a:pt x="278" y="1247"/>
                    <a:pt x="622" y="1247"/>
                  </a:cubicBezTo>
                  <a:lnTo>
                    <a:pt x="2306" y="1247"/>
                  </a:lnTo>
                  <a:cubicBezTo>
                    <a:pt x="2650" y="1247"/>
                    <a:pt x="2927" y="966"/>
                    <a:pt x="2927" y="622"/>
                  </a:cubicBezTo>
                  <a:cubicBezTo>
                    <a:pt x="2927" y="279"/>
                    <a:pt x="2650" y="1"/>
                    <a:pt x="2306" y="1"/>
                  </a:cubicBezTo>
                  <a:close/>
                </a:path>
              </a:pathLst>
            </a:custGeom>
            <a:solidFill>
              <a:srgbClr val="B5442B">
                <a:alpha val="4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0"/>
            <p:cNvSpPr/>
            <p:nvPr/>
          </p:nvSpPr>
          <p:spPr>
            <a:xfrm>
              <a:off x="5838532" y="3950200"/>
              <a:ext cx="201902" cy="85900"/>
            </a:xfrm>
            <a:custGeom>
              <a:rect b="b" l="l" r="r" t="t"/>
              <a:pathLst>
                <a:path extrusionOk="0" h="1247" w="2931">
                  <a:moveTo>
                    <a:pt x="625" y="1"/>
                  </a:moveTo>
                  <a:cubicBezTo>
                    <a:pt x="281" y="1"/>
                    <a:pt x="1" y="281"/>
                    <a:pt x="1" y="625"/>
                  </a:cubicBezTo>
                  <a:cubicBezTo>
                    <a:pt x="1" y="969"/>
                    <a:pt x="281" y="1247"/>
                    <a:pt x="625" y="1247"/>
                  </a:cubicBezTo>
                  <a:lnTo>
                    <a:pt x="2306" y="1247"/>
                  </a:lnTo>
                  <a:cubicBezTo>
                    <a:pt x="2650" y="1247"/>
                    <a:pt x="2930" y="969"/>
                    <a:pt x="2930" y="625"/>
                  </a:cubicBezTo>
                  <a:cubicBezTo>
                    <a:pt x="2930" y="281"/>
                    <a:pt x="2650" y="1"/>
                    <a:pt x="2306" y="1"/>
                  </a:cubicBezTo>
                  <a:close/>
                </a:path>
              </a:pathLst>
            </a:custGeom>
            <a:solidFill>
              <a:srgbClr val="B5442B">
                <a:alpha val="4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0"/>
            <p:cNvSpPr/>
            <p:nvPr/>
          </p:nvSpPr>
          <p:spPr>
            <a:xfrm>
              <a:off x="7218115" y="2795186"/>
              <a:ext cx="285459" cy="121375"/>
            </a:xfrm>
            <a:custGeom>
              <a:rect b="b" l="l" r="r" t="t"/>
              <a:pathLst>
                <a:path extrusionOk="0" h="1762" w="4144">
                  <a:moveTo>
                    <a:pt x="3270" y="0"/>
                  </a:moveTo>
                  <a:cubicBezTo>
                    <a:pt x="3268" y="0"/>
                    <a:pt x="3267" y="0"/>
                    <a:pt x="3265" y="1"/>
                  </a:cubicBezTo>
                  <a:lnTo>
                    <a:pt x="879" y="1"/>
                  </a:lnTo>
                  <a:cubicBezTo>
                    <a:pt x="392" y="1"/>
                    <a:pt x="0" y="396"/>
                    <a:pt x="0" y="883"/>
                  </a:cubicBezTo>
                  <a:cubicBezTo>
                    <a:pt x="0" y="1369"/>
                    <a:pt x="392" y="1762"/>
                    <a:pt x="879" y="1762"/>
                  </a:cubicBezTo>
                  <a:lnTo>
                    <a:pt x="3265" y="1762"/>
                  </a:lnTo>
                  <a:cubicBezTo>
                    <a:pt x="3752" y="1762"/>
                    <a:pt x="4144" y="1369"/>
                    <a:pt x="4144" y="883"/>
                  </a:cubicBezTo>
                  <a:cubicBezTo>
                    <a:pt x="4144" y="397"/>
                    <a:pt x="3749" y="0"/>
                    <a:pt x="3270" y="0"/>
                  </a:cubicBezTo>
                  <a:close/>
                </a:path>
              </a:pathLst>
            </a:custGeom>
            <a:solidFill>
              <a:srgbClr val="B5442B">
                <a:alpha val="4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0"/>
            <p:cNvSpPr/>
            <p:nvPr/>
          </p:nvSpPr>
          <p:spPr>
            <a:xfrm>
              <a:off x="6828082" y="3033876"/>
              <a:ext cx="285735" cy="121375"/>
            </a:xfrm>
            <a:custGeom>
              <a:rect b="b" l="l" r="r" t="t"/>
              <a:pathLst>
                <a:path extrusionOk="0" h="1762" w="4148">
                  <a:moveTo>
                    <a:pt x="882" y="1"/>
                  </a:moveTo>
                  <a:cubicBezTo>
                    <a:pt x="396" y="1"/>
                    <a:pt x="0" y="396"/>
                    <a:pt x="0" y="883"/>
                  </a:cubicBezTo>
                  <a:cubicBezTo>
                    <a:pt x="0" y="1370"/>
                    <a:pt x="396" y="1762"/>
                    <a:pt x="882" y="1762"/>
                  </a:cubicBezTo>
                  <a:lnTo>
                    <a:pt x="3265" y="1762"/>
                  </a:lnTo>
                  <a:cubicBezTo>
                    <a:pt x="3752" y="1762"/>
                    <a:pt x="4147" y="1370"/>
                    <a:pt x="4147" y="883"/>
                  </a:cubicBezTo>
                  <a:cubicBezTo>
                    <a:pt x="4147" y="396"/>
                    <a:pt x="3752" y="1"/>
                    <a:pt x="3265" y="1"/>
                  </a:cubicBezTo>
                  <a:close/>
                </a:path>
              </a:pathLst>
            </a:custGeom>
            <a:solidFill>
              <a:srgbClr val="B5442B">
                <a:alpha val="4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0"/>
            <p:cNvSpPr/>
            <p:nvPr/>
          </p:nvSpPr>
          <p:spPr>
            <a:xfrm>
              <a:off x="7334671" y="3094634"/>
              <a:ext cx="285528" cy="121375"/>
            </a:xfrm>
            <a:custGeom>
              <a:rect b="b" l="l" r="r" t="t"/>
              <a:pathLst>
                <a:path extrusionOk="0" h="1762" w="4145">
                  <a:moveTo>
                    <a:pt x="880" y="1"/>
                  </a:moveTo>
                  <a:cubicBezTo>
                    <a:pt x="393" y="1"/>
                    <a:pt x="1" y="393"/>
                    <a:pt x="1" y="880"/>
                  </a:cubicBezTo>
                  <a:cubicBezTo>
                    <a:pt x="1" y="1367"/>
                    <a:pt x="393" y="1762"/>
                    <a:pt x="880" y="1762"/>
                  </a:cubicBezTo>
                  <a:lnTo>
                    <a:pt x="3265" y="1762"/>
                  </a:lnTo>
                  <a:cubicBezTo>
                    <a:pt x="3752" y="1762"/>
                    <a:pt x="4144" y="1367"/>
                    <a:pt x="4144" y="880"/>
                  </a:cubicBezTo>
                  <a:cubicBezTo>
                    <a:pt x="4144" y="393"/>
                    <a:pt x="3752" y="1"/>
                    <a:pt x="3265" y="1"/>
                  </a:cubicBezTo>
                  <a:close/>
                </a:path>
              </a:pathLst>
            </a:custGeom>
            <a:solidFill>
              <a:srgbClr val="B5442B">
                <a:alpha val="4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0"/>
            <p:cNvSpPr/>
            <p:nvPr/>
          </p:nvSpPr>
          <p:spPr>
            <a:xfrm>
              <a:off x="7570606" y="3793208"/>
              <a:ext cx="285735" cy="121375"/>
            </a:xfrm>
            <a:custGeom>
              <a:rect b="b" l="l" r="r" t="t"/>
              <a:pathLst>
                <a:path extrusionOk="0" h="1762" w="4148">
                  <a:moveTo>
                    <a:pt x="883" y="0"/>
                  </a:moveTo>
                  <a:cubicBezTo>
                    <a:pt x="396" y="0"/>
                    <a:pt x="1" y="395"/>
                    <a:pt x="1" y="882"/>
                  </a:cubicBezTo>
                  <a:cubicBezTo>
                    <a:pt x="1" y="1369"/>
                    <a:pt x="396" y="1762"/>
                    <a:pt x="883" y="1762"/>
                  </a:cubicBezTo>
                  <a:lnTo>
                    <a:pt x="3265" y="1762"/>
                  </a:lnTo>
                  <a:cubicBezTo>
                    <a:pt x="3752" y="1762"/>
                    <a:pt x="4147" y="1369"/>
                    <a:pt x="4147" y="882"/>
                  </a:cubicBezTo>
                  <a:cubicBezTo>
                    <a:pt x="4147" y="395"/>
                    <a:pt x="3749" y="0"/>
                    <a:pt x="3265" y="0"/>
                  </a:cubicBezTo>
                  <a:close/>
                </a:path>
              </a:pathLst>
            </a:custGeom>
            <a:solidFill>
              <a:srgbClr val="B5442B">
                <a:alpha val="4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0"/>
            <p:cNvSpPr/>
            <p:nvPr/>
          </p:nvSpPr>
          <p:spPr>
            <a:xfrm>
              <a:off x="7154396" y="3651716"/>
              <a:ext cx="285666" cy="121444"/>
            </a:xfrm>
            <a:custGeom>
              <a:rect b="b" l="l" r="r" t="t"/>
              <a:pathLst>
                <a:path extrusionOk="0" h="1763" w="4147">
                  <a:moveTo>
                    <a:pt x="882" y="1"/>
                  </a:moveTo>
                  <a:cubicBezTo>
                    <a:pt x="395" y="1"/>
                    <a:pt x="0" y="393"/>
                    <a:pt x="0" y="880"/>
                  </a:cubicBezTo>
                  <a:cubicBezTo>
                    <a:pt x="0" y="1367"/>
                    <a:pt x="395" y="1762"/>
                    <a:pt x="882" y="1762"/>
                  </a:cubicBezTo>
                  <a:lnTo>
                    <a:pt x="3265" y="1762"/>
                  </a:lnTo>
                  <a:cubicBezTo>
                    <a:pt x="3752" y="1762"/>
                    <a:pt x="4147" y="1367"/>
                    <a:pt x="4147" y="880"/>
                  </a:cubicBezTo>
                  <a:cubicBezTo>
                    <a:pt x="4147" y="393"/>
                    <a:pt x="3749" y="1"/>
                    <a:pt x="3265" y="1"/>
                  </a:cubicBezTo>
                  <a:close/>
                </a:path>
              </a:pathLst>
            </a:custGeom>
            <a:solidFill>
              <a:srgbClr val="B5442B">
                <a:alpha val="4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0"/>
            <p:cNvSpPr/>
            <p:nvPr/>
          </p:nvSpPr>
          <p:spPr>
            <a:xfrm>
              <a:off x="6040162" y="3228824"/>
              <a:ext cx="201902" cy="85831"/>
            </a:xfrm>
            <a:custGeom>
              <a:rect b="b" l="l" r="r" t="t"/>
              <a:pathLst>
                <a:path extrusionOk="0" h="1246" w="2931">
                  <a:moveTo>
                    <a:pt x="625" y="0"/>
                  </a:moveTo>
                  <a:cubicBezTo>
                    <a:pt x="281" y="0"/>
                    <a:pt x="1" y="278"/>
                    <a:pt x="1" y="621"/>
                  </a:cubicBezTo>
                  <a:cubicBezTo>
                    <a:pt x="1" y="965"/>
                    <a:pt x="281" y="1246"/>
                    <a:pt x="625" y="1246"/>
                  </a:cubicBezTo>
                  <a:lnTo>
                    <a:pt x="2306" y="1246"/>
                  </a:lnTo>
                  <a:cubicBezTo>
                    <a:pt x="2652" y="1246"/>
                    <a:pt x="2930" y="965"/>
                    <a:pt x="2930" y="621"/>
                  </a:cubicBezTo>
                  <a:cubicBezTo>
                    <a:pt x="2930" y="278"/>
                    <a:pt x="2652" y="3"/>
                    <a:pt x="2306" y="0"/>
                  </a:cubicBezTo>
                  <a:close/>
                </a:path>
              </a:pathLst>
            </a:custGeom>
            <a:solidFill>
              <a:srgbClr val="B5442B">
                <a:alpha val="4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0"/>
            <p:cNvSpPr/>
            <p:nvPr/>
          </p:nvSpPr>
          <p:spPr>
            <a:xfrm>
              <a:off x="5139200" y="4109051"/>
              <a:ext cx="3825735" cy="90997"/>
            </a:xfrm>
            <a:custGeom>
              <a:rect b="b" l="l" r="r" t="t"/>
              <a:pathLst>
                <a:path extrusionOk="0" h="1321" w="55538">
                  <a:moveTo>
                    <a:pt x="1" y="0"/>
                  </a:moveTo>
                  <a:lnTo>
                    <a:pt x="1" y="1320"/>
                  </a:lnTo>
                  <a:lnTo>
                    <a:pt x="55538" y="1320"/>
                  </a:lnTo>
                  <a:lnTo>
                    <a:pt x="55538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" name="Google Shape;151;p10"/>
          <p:cNvSpPr/>
          <p:nvPr/>
        </p:nvSpPr>
        <p:spPr>
          <a:xfrm>
            <a:off x="-1198" y="3685000"/>
            <a:ext cx="9141663" cy="1444288"/>
          </a:xfrm>
          <a:custGeom>
            <a:rect b="b" l="l" r="r" t="t"/>
            <a:pathLst>
              <a:path extrusionOk="0" h="18709" w="81252">
                <a:moveTo>
                  <a:pt x="81251" y="10699"/>
                </a:moveTo>
                <a:lnTo>
                  <a:pt x="81251" y="18709"/>
                </a:lnTo>
                <a:lnTo>
                  <a:pt x="0" y="18709"/>
                </a:lnTo>
                <a:lnTo>
                  <a:pt x="0" y="5348"/>
                </a:lnTo>
                <a:cubicBezTo>
                  <a:pt x="0" y="5348"/>
                  <a:pt x="4127" y="4973"/>
                  <a:pt x="18314" y="2646"/>
                </a:cubicBezTo>
                <a:cubicBezTo>
                  <a:pt x="18843" y="2560"/>
                  <a:pt x="19353" y="2474"/>
                  <a:pt x="19842" y="2391"/>
                </a:cubicBezTo>
                <a:lnTo>
                  <a:pt x="19842" y="2391"/>
                </a:lnTo>
                <a:cubicBezTo>
                  <a:pt x="32516" y="285"/>
                  <a:pt x="32966" y="0"/>
                  <a:pt x="45034" y="5346"/>
                </a:cubicBezTo>
                <a:cubicBezTo>
                  <a:pt x="57570" y="10903"/>
                  <a:pt x="81251" y="10699"/>
                  <a:pt x="81251" y="10699"/>
                </a:cubicBezTo>
                <a:close/>
              </a:path>
            </a:pathLst>
          </a:custGeom>
          <a:solidFill>
            <a:srgbClr val="F9C3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0"/>
          <p:cNvSpPr/>
          <p:nvPr/>
        </p:nvSpPr>
        <p:spPr>
          <a:xfrm>
            <a:off x="-3125" y="3887250"/>
            <a:ext cx="9144100" cy="1256253"/>
          </a:xfrm>
          <a:custGeom>
            <a:rect b="b" l="l" r="r" t="t"/>
            <a:pathLst>
              <a:path extrusionOk="0" h="16127" w="81252">
                <a:moveTo>
                  <a:pt x="81251" y="3741"/>
                </a:moveTo>
                <a:lnTo>
                  <a:pt x="81251" y="16127"/>
                </a:lnTo>
                <a:lnTo>
                  <a:pt x="0" y="16127"/>
                </a:lnTo>
                <a:lnTo>
                  <a:pt x="0" y="8395"/>
                </a:lnTo>
                <a:cubicBezTo>
                  <a:pt x="17122" y="12448"/>
                  <a:pt x="30639" y="9447"/>
                  <a:pt x="49263" y="2767"/>
                </a:cubicBezTo>
                <a:cubicBezTo>
                  <a:pt x="54868" y="754"/>
                  <a:pt x="59997" y="42"/>
                  <a:pt x="64429" y="30"/>
                </a:cubicBezTo>
                <a:lnTo>
                  <a:pt x="64431" y="30"/>
                </a:lnTo>
                <a:cubicBezTo>
                  <a:pt x="74720" y="0"/>
                  <a:pt x="81251" y="3741"/>
                  <a:pt x="81251" y="374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0"/>
          <p:cNvSpPr/>
          <p:nvPr/>
        </p:nvSpPr>
        <p:spPr>
          <a:xfrm>
            <a:off x="5067171" y="3887256"/>
            <a:ext cx="4073537" cy="1244964"/>
          </a:xfrm>
          <a:custGeom>
            <a:rect b="b" l="l" r="r" t="t"/>
            <a:pathLst>
              <a:path extrusionOk="0" h="16127" w="36206">
                <a:moveTo>
                  <a:pt x="36205" y="3741"/>
                </a:moveTo>
                <a:lnTo>
                  <a:pt x="36205" y="16127"/>
                </a:lnTo>
                <a:lnTo>
                  <a:pt x="35299" y="16127"/>
                </a:lnTo>
                <a:cubicBezTo>
                  <a:pt x="25750" y="10921"/>
                  <a:pt x="2789" y="13770"/>
                  <a:pt x="1340" y="8056"/>
                </a:cubicBezTo>
                <a:cubicBezTo>
                  <a:pt x="0" y="2769"/>
                  <a:pt x="19102" y="70"/>
                  <a:pt x="19391" y="30"/>
                </a:cubicBezTo>
                <a:lnTo>
                  <a:pt x="19393" y="30"/>
                </a:lnTo>
                <a:cubicBezTo>
                  <a:pt x="29680" y="0"/>
                  <a:pt x="36205" y="3741"/>
                  <a:pt x="36205" y="374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0"/>
          <p:cNvSpPr/>
          <p:nvPr/>
        </p:nvSpPr>
        <p:spPr>
          <a:xfrm>
            <a:off x="-3125" y="3720900"/>
            <a:ext cx="3313233" cy="1444286"/>
          </a:xfrm>
          <a:custGeom>
            <a:rect b="b" l="l" r="r" t="t"/>
            <a:pathLst>
              <a:path extrusionOk="0" h="18244" w="28822">
                <a:moveTo>
                  <a:pt x="26270" y="18244"/>
                </a:moveTo>
                <a:lnTo>
                  <a:pt x="0" y="18244"/>
                </a:lnTo>
                <a:lnTo>
                  <a:pt x="0" y="4883"/>
                </a:lnTo>
                <a:cubicBezTo>
                  <a:pt x="0" y="4883"/>
                  <a:pt x="4127" y="4508"/>
                  <a:pt x="18314" y="2181"/>
                </a:cubicBezTo>
                <a:cubicBezTo>
                  <a:pt x="18843" y="2095"/>
                  <a:pt x="19353" y="2009"/>
                  <a:pt x="19842" y="1926"/>
                </a:cubicBezTo>
                <a:lnTo>
                  <a:pt x="19842" y="1926"/>
                </a:lnTo>
                <a:cubicBezTo>
                  <a:pt x="19842" y="1926"/>
                  <a:pt x="28821" y="1"/>
                  <a:pt x="20304" y="4843"/>
                </a:cubicBezTo>
                <a:cubicBezTo>
                  <a:pt x="12145" y="9479"/>
                  <a:pt x="10689" y="11333"/>
                  <a:pt x="21820" y="12312"/>
                </a:cubicBezTo>
                <a:cubicBezTo>
                  <a:pt x="26743" y="12745"/>
                  <a:pt x="27242" y="15407"/>
                  <a:pt x="26270" y="1824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0"/>
          <p:cNvSpPr/>
          <p:nvPr/>
        </p:nvSpPr>
        <p:spPr>
          <a:xfrm>
            <a:off x="-436897" y="2734872"/>
            <a:ext cx="1542346" cy="415088"/>
          </a:xfrm>
          <a:custGeom>
            <a:rect b="b" l="l" r="r" t="t"/>
            <a:pathLst>
              <a:path extrusionOk="0" h="5030" w="18690">
                <a:moveTo>
                  <a:pt x="18689" y="5030"/>
                </a:moveTo>
                <a:cubicBezTo>
                  <a:pt x="18689" y="5030"/>
                  <a:pt x="17337" y="3004"/>
                  <a:pt x="15985" y="3904"/>
                </a:cubicBezTo>
                <a:cubicBezTo>
                  <a:pt x="15985" y="3904"/>
                  <a:pt x="15161" y="1"/>
                  <a:pt x="12910" y="452"/>
                </a:cubicBezTo>
                <a:cubicBezTo>
                  <a:pt x="10657" y="903"/>
                  <a:pt x="9983" y="3453"/>
                  <a:pt x="9983" y="3453"/>
                </a:cubicBezTo>
                <a:cubicBezTo>
                  <a:pt x="9983" y="3453"/>
                  <a:pt x="8932" y="751"/>
                  <a:pt x="7730" y="1353"/>
                </a:cubicBezTo>
                <a:cubicBezTo>
                  <a:pt x="6531" y="1951"/>
                  <a:pt x="5329" y="3830"/>
                  <a:pt x="5329" y="3830"/>
                </a:cubicBezTo>
                <a:cubicBezTo>
                  <a:pt x="5329" y="3830"/>
                  <a:pt x="4053" y="2629"/>
                  <a:pt x="3604" y="3981"/>
                </a:cubicBezTo>
                <a:cubicBezTo>
                  <a:pt x="3604" y="3981"/>
                  <a:pt x="1951" y="2029"/>
                  <a:pt x="1" y="503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8627"/>
                </a:srgbClr>
              </a:gs>
              <a:gs pos="100000">
                <a:srgbClr val="FFCA90">
                  <a:alpha val="4862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0"/>
          <p:cNvSpPr/>
          <p:nvPr/>
        </p:nvSpPr>
        <p:spPr>
          <a:xfrm>
            <a:off x="8244728" y="1861960"/>
            <a:ext cx="1542346" cy="415088"/>
          </a:xfrm>
          <a:custGeom>
            <a:rect b="b" l="l" r="r" t="t"/>
            <a:pathLst>
              <a:path extrusionOk="0" h="5030" w="18690">
                <a:moveTo>
                  <a:pt x="18689" y="5030"/>
                </a:moveTo>
                <a:cubicBezTo>
                  <a:pt x="18689" y="5030"/>
                  <a:pt x="17337" y="3004"/>
                  <a:pt x="15985" y="3904"/>
                </a:cubicBezTo>
                <a:cubicBezTo>
                  <a:pt x="15985" y="3904"/>
                  <a:pt x="15161" y="1"/>
                  <a:pt x="12910" y="452"/>
                </a:cubicBezTo>
                <a:cubicBezTo>
                  <a:pt x="10657" y="903"/>
                  <a:pt x="9983" y="3453"/>
                  <a:pt x="9983" y="3453"/>
                </a:cubicBezTo>
                <a:cubicBezTo>
                  <a:pt x="9983" y="3453"/>
                  <a:pt x="8932" y="751"/>
                  <a:pt x="7730" y="1353"/>
                </a:cubicBezTo>
                <a:cubicBezTo>
                  <a:pt x="6531" y="1951"/>
                  <a:pt x="5329" y="3830"/>
                  <a:pt x="5329" y="3830"/>
                </a:cubicBezTo>
                <a:cubicBezTo>
                  <a:pt x="5329" y="3830"/>
                  <a:pt x="4053" y="2629"/>
                  <a:pt x="3604" y="3981"/>
                </a:cubicBezTo>
                <a:cubicBezTo>
                  <a:pt x="3604" y="3981"/>
                  <a:pt x="1951" y="2029"/>
                  <a:pt x="1" y="503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8627"/>
                </a:srgbClr>
              </a:gs>
              <a:gs pos="100000">
                <a:srgbClr val="FFCA90">
                  <a:alpha val="4862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7" name="Google Shape;157;p10"/>
          <p:cNvGrpSpPr/>
          <p:nvPr/>
        </p:nvGrpSpPr>
        <p:grpSpPr>
          <a:xfrm flipH="1">
            <a:off x="6370049" y="3081437"/>
            <a:ext cx="2919373" cy="1244905"/>
            <a:chOff x="-109611" y="3041925"/>
            <a:chExt cx="3631965" cy="1548775"/>
          </a:xfrm>
        </p:grpSpPr>
        <p:sp>
          <p:nvSpPr>
            <p:cNvPr id="158" name="Google Shape;158;p10"/>
            <p:cNvSpPr/>
            <p:nvPr/>
          </p:nvSpPr>
          <p:spPr>
            <a:xfrm flipH="1">
              <a:off x="1424717" y="3041925"/>
              <a:ext cx="1109663" cy="1299664"/>
            </a:xfrm>
            <a:custGeom>
              <a:rect b="b" l="l" r="r" t="t"/>
              <a:pathLst>
                <a:path extrusionOk="0" h="5212" w="4450">
                  <a:moveTo>
                    <a:pt x="3646" y="0"/>
                  </a:moveTo>
                  <a:cubicBezTo>
                    <a:pt x="3371" y="0"/>
                    <a:pt x="2993" y="102"/>
                    <a:pt x="2749" y="588"/>
                  </a:cubicBezTo>
                  <a:cubicBezTo>
                    <a:pt x="2749" y="588"/>
                    <a:pt x="2596" y="895"/>
                    <a:pt x="2749" y="933"/>
                  </a:cubicBezTo>
                  <a:cubicBezTo>
                    <a:pt x="2749" y="933"/>
                    <a:pt x="2301" y="1390"/>
                    <a:pt x="2354" y="1619"/>
                  </a:cubicBezTo>
                  <a:cubicBezTo>
                    <a:pt x="2406" y="1847"/>
                    <a:pt x="2368" y="2040"/>
                    <a:pt x="2675" y="2040"/>
                  </a:cubicBezTo>
                  <a:cubicBezTo>
                    <a:pt x="2979" y="2040"/>
                    <a:pt x="3020" y="2231"/>
                    <a:pt x="3174" y="2574"/>
                  </a:cubicBezTo>
                  <a:cubicBezTo>
                    <a:pt x="3327" y="2919"/>
                    <a:pt x="3631" y="3149"/>
                    <a:pt x="2715" y="3683"/>
                  </a:cubicBezTo>
                  <a:cubicBezTo>
                    <a:pt x="1796" y="4217"/>
                    <a:pt x="1184" y="4754"/>
                    <a:pt x="1032" y="4754"/>
                  </a:cubicBezTo>
                  <a:cubicBezTo>
                    <a:pt x="930" y="4754"/>
                    <a:pt x="777" y="4703"/>
                    <a:pt x="618" y="4703"/>
                  </a:cubicBezTo>
                  <a:cubicBezTo>
                    <a:pt x="539" y="4703"/>
                    <a:pt x="458" y="4715"/>
                    <a:pt x="382" y="4754"/>
                  </a:cubicBezTo>
                  <a:cubicBezTo>
                    <a:pt x="155" y="4869"/>
                    <a:pt x="0" y="5212"/>
                    <a:pt x="0" y="5212"/>
                  </a:cubicBezTo>
                  <a:lnTo>
                    <a:pt x="2524" y="5212"/>
                  </a:lnTo>
                  <a:cubicBezTo>
                    <a:pt x="2524" y="5212"/>
                    <a:pt x="3981" y="3206"/>
                    <a:pt x="3999" y="3129"/>
                  </a:cubicBezTo>
                  <a:cubicBezTo>
                    <a:pt x="4017" y="3053"/>
                    <a:pt x="3920" y="2441"/>
                    <a:pt x="3672" y="2096"/>
                  </a:cubicBezTo>
                  <a:cubicBezTo>
                    <a:pt x="3672" y="2096"/>
                    <a:pt x="3962" y="1769"/>
                    <a:pt x="3999" y="1715"/>
                  </a:cubicBezTo>
                  <a:cubicBezTo>
                    <a:pt x="4037" y="1657"/>
                    <a:pt x="3748" y="796"/>
                    <a:pt x="3862" y="626"/>
                  </a:cubicBezTo>
                  <a:cubicBezTo>
                    <a:pt x="3862" y="626"/>
                    <a:pt x="3882" y="341"/>
                    <a:pt x="4169" y="205"/>
                  </a:cubicBezTo>
                  <a:cubicBezTo>
                    <a:pt x="4450" y="72"/>
                    <a:pt x="3993" y="54"/>
                    <a:pt x="3993" y="54"/>
                  </a:cubicBezTo>
                  <a:cubicBezTo>
                    <a:pt x="3993" y="54"/>
                    <a:pt x="3847" y="0"/>
                    <a:pt x="36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0"/>
            <p:cNvSpPr/>
            <p:nvPr/>
          </p:nvSpPr>
          <p:spPr>
            <a:xfrm flipH="1">
              <a:off x="-109611" y="3063370"/>
              <a:ext cx="3631965" cy="1527330"/>
            </a:xfrm>
            <a:custGeom>
              <a:rect b="b" l="l" r="r" t="t"/>
              <a:pathLst>
                <a:path extrusionOk="0" h="6125" w="14565">
                  <a:moveTo>
                    <a:pt x="8237" y="0"/>
                  </a:moveTo>
                  <a:cubicBezTo>
                    <a:pt x="8151" y="0"/>
                    <a:pt x="8125" y="121"/>
                    <a:pt x="8125" y="121"/>
                  </a:cubicBezTo>
                  <a:cubicBezTo>
                    <a:pt x="7840" y="257"/>
                    <a:pt x="7820" y="542"/>
                    <a:pt x="7820" y="542"/>
                  </a:cubicBezTo>
                  <a:cubicBezTo>
                    <a:pt x="7704" y="712"/>
                    <a:pt x="7993" y="1573"/>
                    <a:pt x="7955" y="1631"/>
                  </a:cubicBezTo>
                  <a:cubicBezTo>
                    <a:pt x="7920" y="1685"/>
                    <a:pt x="7630" y="2012"/>
                    <a:pt x="7630" y="2012"/>
                  </a:cubicBezTo>
                  <a:cubicBezTo>
                    <a:pt x="7878" y="2357"/>
                    <a:pt x="7973" y="2969"/>
                    <a:pt x="7955" y="3045"/>
                  </a:cubicBezTo>
                  <a:cubicBezTo>
                    <a:pt x="7938" y="3122"/>
                    <a:pt x="6480" y="5128"/>
                    <a:pt x="6480" y="5128"/>
                  </a:cubicBezTo>
                  <a:lnTo>
                    <a:pt x="6480" y="5132"/>
                  </a:lnTo>
                  <a:lnTo>
                    <a:pt x="767" y="5132"/>
                  </a:lnTo>
                  <a:cubicBezTo>
                    <a:pt x="1" y="5723"/>
                    <a:pt x="767" y="6125"/>
                    <a:pt x="767" y="6125"/>
                  </a:cubicBezTo>
                  <a:lnTo>
                    <a:pt x="14528" y="6125"/>
                  </a:lnTo>
                  <a:cubicBezTo>
                    <a:pt x="14528" y="6125"/>
                    <a:pt x="14564" y="5112"/>
                    <a:pt x="14528" y="4040"/>
                  </a:cubicBezTo>
                  <a:cubicBezTo>
                    <a:pt x="14490" y="2969"/>
                    <a:pt x="13973" y="3276"/>
                    <a:pt x="13782" y="3180"/>
                  </a:cubicBezTo>
                  <a:cubicBezTo>
                    <a:pt x="13758" y="3168"/>
                    <a:pt x="13734" y="3162"/>
                    <a:pt x="13712" y="3162"/>
                  </a:cubicBezTo>
                  <a:cubicBezTo>
                    <a:pt x="13573" y="3162"/>
                    <a:pt x="13482" y="3373"/>
                    <a:pt x="13429" y="3373"/>
                  </a:cubicBezTo>
                  <a:cubicBezTo>
                    <a:pt x="13426" y="3373"/>
                    <a:pt x="13422" y="3372"/>
                    <a:pt x="13419" y="3370"/>
                  </a:cubicBezTo>
                  <a:cubicBezTo>
                    <a:pt x="13361" y="3332"/>
                    <a:pt x="12944" y="3296"/>
                    <a:pt x="10859" y="3085"/>
                  </a:cubicBezTo>
                  <a:cubicBezTo>
                    <a:pt x="8775" y="2875"/>
                    <a:pt x="9064" y="2931"/>
                    <a:pt x="8948" y="2524"/>
                  </a:cubicBezTo>
                  <a:cubicBezTo>
                    <a:pt x="8833" y="2113"/>
                    <a:pt x="9469" y="1461"/>
                    <a:pt x="9469" y="1461"/>
                  </a:cubicBezTo>
                  <a:cubicBezTo>
                    <a:pt x="9074" y="389"/>
                    <a:pt x="8506" y="179"/>
                    <a:pt x="8340" y="46"/>
                  </a:cubicBezTo>
                  <a:cubicBezTo>
                    <a:pt x="8298" y="13"/>
                    <a:pt x="8265" y="0"/>
                    <a:pt x="82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0" name="Google Shape;160;p10"/>
          <p:cNvPicPr preferRelativeResize="0"/>
          <p:nvPr/>
        </p:nvPicPr>
        <p:blipFill rotWithShape="1">
          <a:blip r:embed="rId2">
            <a:alphaModFix/>
          </a:blip>
          <a:srcRect b="74088" l="0" r="-198" t="0"/>
          <a:stretch/>
        </p:blipFill>
        <p:spPr>
          <a:xfrm>
            <a:off x="-9475" y="-600"/>
            <a:ext cx="9153474" cy="133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0"/>
          <p:cNvPicPr preferRelativeResize="0"/>
          <p:nvPr/>
        </p:nvPicPr>
        <p:blipFill rotWithShape="1">
          <a:blip r:embed="rId2">
            <a:alphaModFix/>
          </a:blip>
          <a:srcRect b="0" l="0" r="-198" t="73736"/>
          <a:stretch/>
        </p:blipFill>
        <p:spPr>
          <a:xfrm>
            <a:off x="-9475" y="3792051"/>
            <a:ext cx="9153474" cy="135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31975" y="552800"/>
            <a:ext cx="76800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Marcellus"/>
              <a:buNone/>
              <a:defRPr b="1" i="0" sz="3400" u="none" cap="none" strike="noStrik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31975" y="1241743"/>
            <a:ext cx="7680000" cy="3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●"/>
              <a:defRPr b="0" i="0" sz="1400" u="none" cap="none" strike="noStrike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○"/>
              <a:defRPr b="0" i="0" sz="1400" u="none" cap="none" strike="noStrike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■"/>
              <a:defRPr b="0" i="0" sz="1400" u="none" cap="none" strike="noStrike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●"/>
              <a:defRPr b="0" i="0" sz="1400" u="none" cap="none" strike="noStrike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○"/>
              <a:defRPr b="0" i="0" sz="1400" u="none" cap="none" strike="noStrike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■"/>
              <a:defRPr b="0" i="0" sz="1400" u="none" cap="none" strike="noStrike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●"/>
              <a:defRPr b="0" i="0" sz="1400" u="none" cap="none" strike="noStrike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○"/>
              <a:defRPr b="0" i="0" sz="1400" u="none" cap="none" strike="noStrike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■"/>
              <a:defRPr b="0" i="0" sz="1400" u="none" cap="none" strike="noStrike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/>
          <p:nvPr>
            <p:ph type="title"/>
          </p:nvPr>
        </p:nvSpPr>
        <p:spPr>
          <a:xfrm>
            <a:off x="731975" y="552800"/>
            <a:ext cx="76800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Marcellus"/>
              <a:buNone/>
              <a:defRPr b="1" i="0" sz="3400" u="none" cap="none" strike="noStrik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0" name="Google Shape;190;p15"/>
          <p:cNvSpPr txBox="1"/>
          <p:nvPr>
            <p:ph idx="1" type="body"/>
          </p:nvPr>
        </p:nvSpPr>
        <p:spPr>
          <a:xfrm>
            <a:off x="731975" y="1241743"/>
            <a:ext cx="7680000" cy="3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●"/>
              <a:defRPr b="0" i="0" sz="1400" u="none" cap="none" strike="noStrike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○"/>
              <a:defRPr b="0" i="0" sz="1400" u="none" cap="none" strike="noStrike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■"/>
              <a:defRPr b="0" i="0" sz="1400" u="none" cap="none" strike="noStrike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●"/>
              <a:defRPr b="0" i="0" sz="1400" u="none" cap="none" strike="noStrike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○"/>
              <a:defRPr b="0" i="0" sz="1400" u="none" cap="none" strike="noStrike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■"/>
              <a:defRPr b="0" i="0" sz="1400" u="none" cap="none" strike="noStrike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●"/>
              <a:defRPr b="0" i="0" sz="1400" u="none" cap="none" strike="noStrike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○"/>
              <a:defRPr b="0" i="0" sz="1400" u="none" cap="none" strike="noStrike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■"/>
              <a:defRPr b="0" i="0" sz="1400" u="none" cap="none" strike="noStrike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1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jpg"/><Relationship Id="rId4" Type="http://schemas.openxmlformats.org/officeDocument/2006/relationships/image" Target="../media/image19.jpg"/><Relationship Id="rId5" Type="http://schemas.openxmlformats.org/officeDocument/2006/relationships/image" Target="../media/image22.jpg"/><Relationship Id="rId6" Type="http://schemas.openxmlformats.org/officeDocument/2006/relationships/image" Target="../media/image1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png"/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png"/><Relationship Id="rId4" Type="http://schemas.openxmlformats.org/officeDocument/2006/relationships/image" Target="../media/image34.png"/><Relationship Id="rId9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image" Target="../media/image30.png"/><Relationship Id="rId7" Type="http://schemas.openxmlformats.org/officeDocument/2006/relationships/image" Target="../media/image25.png"/><Relationship Id="rId8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drive.google.com/file/d/1ze6qkccr2rXnZugFkiI_j6z4iay38iot/view" TargetMode="External"/><Relationship Id="rId4" Type="http://schemas.openxmlformats.org/officeDocument/2006/relationships/image" Target="../media/image29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oogle Shape;375;p29"/>
          <p:cNvGrpSpPr/>
          <p:nvPr/>
        </p:nvGrpSpPr>
        <p:grpSpPr>
          <a:xfrm>
            <a:off x="-3108" y="1357535"/>
            <a:ext cx="9147118" cy="3820270"/>
            <a:chOff x="-3127" y="1323200"/>
            <a:chExt cx="9147118" cy="3820270"/>
          </a:xfrm>
        </p:grpSpPr>
        <p:sp>
          <p:nvSpPr>
            <p:cNvPr id="376" name="Google Shape;376;p29"/>
            <p:cNvSpPr/>
            <p:nvPr/>
          </p:nvSpPr>
          <p:spPr>
            <a:xfrm>
              <a:off x="8258277" y="1323200"/>
              <a:ext cx="885714" cy="422680"/>
            </a:xfrm>
            <a:custGeom>
              <a:rect b="b" l="l" r="r" t="t"/>
              <a:pathLst>
                <a:path extrusionOk="0" h="5122" w="10733">
                  <a:moveTo>
                    <a:pt x="10733" y="0"/>
                  </a:moveTo>
                  <a:lnTo>
                    <a:pt x="10733" y="5122"/>
                  </a:lnTo>
                  <a:lnTo>
                    <a:pt x="0" y="5122"/>
                  </a:lnTo>
                  <a:cubicBezTo>
                    <a:pt x="3603" y="2343"/>
                    <a:pt x="3978" y="4073"/>
                    <a:pt x="3978" y="4073"/>
                  </a:cubicBezTo>
                  <a:cubicBezTo>
                    <a:pt x="3978" y="4073"/>
                    <a:pt x="4279" y="2197"/>
                    <a:pt x="5404" y="1445"/>
                  </a:cubicBezTo>
                  <a:cubicBezTo>
                    <a:pt x="6530" y="694"/>
                    <a:pt x="7806" y="2945"/>
                    <a:pt x="7806" y="2945"/>
                  </a:cubicBezTo>
                  <a:cubicBezTo>
                    <a:pt x="8993" y="855"/>
                    <a:pt x="9966" y="95"/>
                    <a:pt x="10733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72156"/>
                  </a:srgbClr>
                </a:gs>
                <a:gs pos="100000">
                  <a:srgbClr val="FFCA90">
                    <a:alpha val="72156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9"/>
            <p:cNvSpPr/>
            <p:nvPr/>
          </p:nvSpPr>
          <p:spPr>
            <a:xfrm>
              <a:off x="6393753" y="1882072"/>
              <a:ext cx="1542346" cy="415088"/>
            </a:xfrm>
            <a:custGeom>
              <a:rect b="b" l="l" r="r" t="t"/>
              <a:pathLst>
                <a:path extrusionOk="0" h="5030" w="18690">
                  <a:moveTo>
                    <a:pt x="18689" y="5030"/>
                  </a:moveTo>
                  <a:cubicBezTo>
                    <a:pt x="18689" y="5030"/>
                    <a:pt x="17337" y="3004"/>
                    <a:pt x="15985" y="3904"/>
                  </a:cubicBezTo>
                  <a:cubicBezTo>
                    <a:pt x="15985" y="3904"/>
                    <a:pt x="15161" y="1"/>
                    <a:pt x="12910" y="452"/>
                  </a:cubicBezTo>
                  <a:cubicBezTo>
                    <a:pt x="10657" y="903"/>
                    <a:pt x="9983" y="3453"/>
                    <a:pt x="9983" y="3453"/>
                  </a:cubicBezTo>
                  <a:cubicBezTo>
                    <a:pt x="9983" y="3453"/>
                    <a:pt x="8932" y="751"/>
                    <a:pt x="7730" y="1353"/>
                  </a:cubicBezTo>
                  <a:cubicBezTo>
                    <a:pt x="6531" y="1951"/>
                    <a:pt x="5329" y="3830"/>
                    <a:pt x="5329" y="3830"/>
                  </a:cubicBezTo>
                  <a:cubicBezTo>
                    <a:pt x="5329" y="3830"/>
                    <a:pt x="4053" y="2629"/>
                    <a:pt x="3604" y="3981"/>
                  </a:cubicBezTo>
                  <a:cubicBezTo>
                    <a:pt x="3604" y="3981"/>
                    <a:pt x="1951" y="2029"/>
                    <a:pt x="1" y="503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8627"/>
                  </a:srgbClr>
                </a:gs>
                <a:gs pos="100000">
                  <a:srgbClr val="FFCA90">
                    <a:alpha val="48627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9"/>
            <p:cNvSpPr/>
            <p:nvPr/>
          </p:nvSpPr>
          <p:spPr>
            <a:xfrm>
              <a:off x="-3125" y="2396300"/>
              <a:ext cx="5636430" cy="1443484"/>
            </a:xfrm>
            <a:custGeom>
              <a:rect b="b" l="l" r="r" t="t"/>
              <a:pathLst>
                <a:path extrusionOk="0" h="17492" w="50066">
                  <a:moveTo>
                    <a:pt x="0" y="3228"/>
                  </a:moveTo>
                  <a:cubicBezTo>
                    <a:pt x="0" y="3228"/>
                    <a:pt x="5178" y="0"/>
                    <a:pt x="11034" y="4953"/>
                  </a:cubicBezTo>
                  <a:cubicBezTo>
                    <a:pt x="16887" y="9908"/>
                    <a:pt x="20715" y="10959"/>
                    <a:pt x="20715" y="10959"/>
                  </a:cubicBezTo>
                  <a:cubicBezTo>
                    <a:pt x="20715" y="10959"/>
                    <a:pt x="26043" y="7355"/>
                    <a:pt x="29872" y="7882"/>
                  </a:cubicBezTo>
                  <a:cubicBezTo>
                    <a:pt x="33702" y="8408"/>
                    <a:pt x="31449" y="11485"/>
                    <a:pt x="31449" y="11485"/>
                  </a:cubicBezTo>
                  <a:cubicBezTo>
                    <a:pt x="31449" y="11485"/>
                    <a:pt x="34978" y="8183"/>
                    <a:pt x="39782" y="10661"/>
                  </a:cubicBezTo>
                  <a:cubicBezTo>
                    <a:pt x="44587" y="13138"/>
                    <a:pt x="50065" y="9535"/>
                    <a:pt x="50065" y="9535"/>
                  </a:cubicBezTo>
                  <a:lnTo>
                    <a:pt x="50065" y="17491"/>
                  </a:lnTo>
                  <a:lnTo>
                    <a:pt x="0" y="1749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72156"/>
                  </a:srgbClr>
                </a:gs>
                <a:gs pos="100000">
                  <a:srgbClr val="FFCA90">
                    <a:alpha val="72156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9"/>
            <p:cNvSpPr/>
            <p:nvPr/>
          </p:nvSpPr>
          <p:spPr>
            <a:xfrm>
              <a:off x="6864417" y="2100110"/>
              <a:ext cx="2266562" cy="1596607"/>
            </a:xfrm>
            <a:custGeom>
              <a:rect b="b" l="l" r="r" t="t"/>
              <a:pathLst>
                <a:path extrusionOk="0" h="17714" w="25147">
                  <a:moveTo>
                    <a:pt x="25146" y="16737"/>
                  </a:moveTo>
                  <a:lnTo>
                    <a:pt x="0" y="17714"/>
                  </a:lnTo>
                  <a:lnTo>
                    <a:pt x="5673" y="11023"/>
                  </a:lnTo>
                  <a:lnTo>
                    <a:pt x="6205" y="10396"/>
                  </a:lnTo>
                  <a:lnTo>
                    <a:pt x="15016" y="0"/>
                  </a:lnTo>
                  <a:lnTo>
                    <a:pt x="18053" y="5015"/>
                  </a:lnTo>
                  <a:lnTo>
                    <a:pt x="18424" y="562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9"/>
            <p:cNvSpPr/>
            <p:nvPr/>
          </p:nvSpPr>
          <p:spPr>
            <a:xfrm>
              <a:off x="8217619" y="3243604"/>
              <a:ext cx="784784" cy="101489"/>
            </a:xfrm>
            <a:custGeom>
              <a:rect b="b" l="l" r="r" t="t"/>
              <a:pathLst>
                <a:path extrusionOk="0" h="1126" w="8707">
                  <a:moveTo>
                    <a:pt x="8707" y="0"/>
                  </a:moveTo>
                  <a:lnTo>
                    <a:pt x="0" y="598"/>
                  </a:lnTo>
                  <a:lnTo>
                    <a:pt x="8707" y="1126"/>
                  </a:lnTo>
                  <a:lnTo>
                    <a:pt x="87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29"/>
            <p:cNvSpPr/>
            <p:nvPr/>
          </p:nvSpPr>
          <p:spPr>
            <a:xfrm>
              <a:off x="8251420" y="2546745"/>
              <a:ext cx="331688" cy="60839"/>
            </a:xfrm>
            <a:custGeom>
              <a:rect b="b" l="l" r="r" t="t"/>
              <a:pathLst>
                <a:path extrusionOk="0" h="675" w="3680">
                  <a:moveTo>
                    <a:pt x="2927" y="0"/>
                  </a:moveTo>
                  <a:lnTo>
                    <a:pt x="1" y="674"/>
                  </a:lnTo>
                  <a:lnTo>
                    <a:pt x="3680" y="674"/>
                  </a:lnTo>
                  <a:lnTo>
                    <a:pt x="29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29"/>
            <p:cNvSpPr/>
            <p:nvPr/>
          </p:nvSpPr>
          <p:spPr>
            <a:xfrm>
              <a:off x="8217800" y="2100110"/>
              <a:ext cx="920073" cy="1508548"/>
            </a:xfrm>
            <a:custGeom>
              <a:rect b="b" l="l" r="r" t="t"/>
              <a:pathLst>
                <a:path extrusionOk="0" h="16737" w="10208">
                  <a:moveTo>
                    <a:pt x="10207" y="8524"/>
                  </a:moveTo>
                  <a:lnTo>
                    <a:pt x="10207" y="16709"/>
                  </a:lnTo>
                  <a:lnTo>
                    <a:pt x="10131" y="167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9"/>
            <p:cNvSpPr/>
            <p:nvPr/>
          </p:nvSpPr>
          <p:spPr>
            <a:xfrm>
              <a:off x="4828079" y="2012225"/>
              <a:ext cx="2625019" cy="1907835"/>
            </a:xfrm>
            <a:custGeom>
              <a:rect b="b" l="l" r="r" t="t"/>
              <a:pathLst>
                <a:path extrusionOk="0" h="21167" w="29124">
                  <a:moveTo>
                    <a:pt x="29124" y="18540"/>
                  </a:moveTo>
                  <a:lnTo>
                    <a:pt x="0" y="21166"/>
                  </a:lnTo>
                  <a:lnTo>
                    <a:pt x="3802" y="16683"/>
                  </a:lnTo>
                  <a:lnTo>
                    <a:pt x="4548" y="15800"/>
                  </a:lnTo>
                  <a:lnTo>
                    <a:pt x="11248" y="7896"/>
                  </a:lnTo>
                  <a:lnTo>
                    <a:pt x="11685" y="7379"/>
                  </a:lnTo>
                  <a:lnTo>
                    <a:pt x="1794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9"/>
            <p:cNvSpPr/>
            <p:nvPr/>
          </p:nvSpPr>
          <p:spPr>
            <a:xfrm>
              <a:off x="6445107" y="2012225"/>
              <a:ext cx="1806345" cy="1671147"/>
            </a:xfrm>
            <a:custGeom>
              <a:rect b="b" l="l" r="r" t="t"/>
              <a:pathLst>
                <a:path extrusionOk="0" h="18541" w="20041">
                  <a:moveTo>
                    <a:pt x="0" y="0"/>
                  </a:moveTo>
                  <a:lnTo>
                    <a:pt x="20041" y="16737"/>
                  </a:lnTo>
                  <a:lnTo>
                    <a:pt x="11184" y="1854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9"/>
            <p:cNvSpPr/>
            <p:nvPr/>
          </p:nvSpPr>
          <p:spPr>
            <a:xfrm>
              <a:off x="7126" y="3269600"/>
              <a:ext cx="9129286" cy="1870703"/>
            </a:xfrm>
            <a:custGeom>
              <a:rect b="b" l="l" r="r" t="t"/>
              <a:pathLst>
                <a:path extrusionOk="0" h="22669" w="81142">
                  <a:moveTo>
                    <a:pt x="81141" y="3679"/>
                  </a:moveTo>
                  <a:cubicBezTo>
                    <a:pt x="81141" y="3679"/>
                    <a:pt x="74535" y="0"/>
                    <a:pt x="49239" y="4955"/>
                  </a:cubicBezTo>
                  <a:cubicBezTo>
                    <a:pt x="23943" y="9910"/>
                    <a:pt x="14035" y="2105"/>
                    <a:pt x="1" y="4955"/>
                  </a:cubicBezTo>
                  <a:lnTo>
                    <a:pt x="1" y="22669"/>
                  </a:lnTo>
                  <a:lnTo>
                    <a:pt x="81141" y="2266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9"/>
            <p:cNvSpPr/>
            <p:nvPr/>
          </p:nvSpPr>
          <p:spPr>
            <a:xfrm>
              <a:off x="-1200" y="3596408"/>
              <a:ext cx="9141663" cy="1543913"/>
            </a:xfrm>
            <a:custGeom>
              <a:rect b="b" l="l" r="r" t="t"/>
              <a:pathLst>
                <a:path extrusionOk="0" h="18709" w="81252">
                  <a:moveTo>
                    <a:pt x="81251" y="10699"/>
                  </a:moveTo>
                  <a:lnTo>
                    <a:pt x="81251" y="18709"/>
                  </a:lnTo>
                  <a:lnTo>
                    <a:pt x="0" y="18709"/>
                  </a:lnTo>
                  <a:lnTo>
                    <a:pt x="0" y="5348"/>
                  </a:lnTo>
                  <a:cubicBezTo>
                    <a:pt x="0" y="5348"/>
                    <a:pt x="4127" y="4973"/>
                    <a:pt x="18314" y="2646"/>
                  </a:cubicBezTo>
                  <a:cubicBezTo>
                    <a:pt x="18843" y="2560"/>
                    <a:pt x="19353" y="2474"/>
                    <a:pt x="19842" y="2391"/>
                  </a:cubicBezTo>
                  <a:lnTo>
                    <a:pt x="19842" y="2391"/>
                  </a:lnTo>
                  <a:cubicBezTo>
                    <a:pt x="32516" y="285"/>
                    <a:pt x="32966" y="0"/>
                    <a:pt x="45034" y="5346"/>
                  </a:cubicBezTo>
                  <a:cubicBezTo>
                    <a:pt x="57570" y="10903"/>
                    <a:pt x="81251" y="10699"/>
                    <a:pt x="81251" y="10699"/>
                  </a:cubicBezTo>
                  <a:close/>
                </a:path>
              </a:pathLst>
            </a:custGeom>
            <a:solidFill>
              <a:srgbClr val="F9C3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9"/>
            <p:cNvSpPr/>
            <p:nvPr/>
          </p:nvSpPr>
          <p:spPr>
            <a:xfrm>
              <a:off x="-3125" y="3634775"/>
              <a:ext cx="3313233" cy="1505540"/>
            </a:xfrm>
            <a:custGeom>
              <a:rect b="b" l="l" r="r" t="t"/>
              <a:pathLst>
                <a:path extrusionOk="0" h="18244" w="28822">
                  <a:moveTo>
                    <a:pt x="26270" y="18244"/>
                  </a:moveTo>
                  <a:lnTo>
                    <a:pt x="0" y="18244"/>
                  </a:lnTo>
                  <a:lnTo>
                    <a:pt x="0" y="4883"/>
                  </a:lnTo>
                  <a:cubicBezTo>
                    <a:pt x="0" y="4883"/>
                    <a:pt x="4127" y="4508"/>
                    <a:pt x="18314" y="2181"/>
                  </a:cubicBezTo>
                  <a:cubicBezTo>
                    <a:pt x="18843" y="2095"/>
                    <a:pt x="19353" y="2009"/>
                    <a:pt x="19842" y="1926"/>
                  </a:cubicBezTo>
                  <a:lnTo>
                    <a:pt x="19842" y="1926"/>
                  </a:lnTo>
                  <a:cubicBezTo>
                    <a:pt x="19842" y="1926"/>
                    <a:pt x="28821" y="1"/>
                    <a:pt x="20304" y="4843"/>
                  </a:cubicBezTo>
                  <a:cubicBezTo>
                    <a:pt x="12145" y="9479"/>
                    <a:pt x="10689" y="11333"/>
                    <a:pt x="21820" y="12312"/>
                  </a:cubicBezTo>
                  <a:cubicBezTo>
                    <a:pt x="26743" y="12745"/>
                    <a:pt x="27242" y="15407"/>
                    <a:pt x="26270" y="1824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9"/>
            <p:cNvSpPr/>
            <p:nvPr/>
          </p:nvSpPr>
          <p:spPr>
            <a:xfrm>
              <a:off x="7722514" y="3570243"/>
              <a:ext cx="1418644" cy="586570"/>
            </a:xfrm>
            <a:custGeom>
              <a:rect b="b" l="l" r="r" t="t"/>
              <a:pathLst>
                <a:path extrusionOk="0" h="7108" w="17191">
                  <a:moveTo>
                    <a:pt x="8815" y="576"/>
                  </a:moveTo>
                  <a:cubicBezTo>
                    <a:pt x="8815" y="576"/>
                    <a:pt x="7878" y="0"/>
                    <a:pt x="8029" y="977"/>
                  </a:cubicBezTo>
                  <a:cubicBezTo>
                    <a:pt x="8179" y="1952"/>
                    <a:pt x="8009" y="1140"/>
                    <a:pt x="8009" y="1140"/>
                  </a:cubicBezTo>
                  <a:cubicBezTo>
                    <a:pt x="8009" y="1140"/>
                    <a:pt x="7355" y="827"/>
                    <a:pt x="7431" y="1425"/>
                  </a:cubicBezTo>
                  <a:cubicBezTo>
                    <a:pt x="7431" y="1425"/>
                    <a:pt x="6831" y="526"/>
                    <a:pt x="6153" y="899"/>
                  </a:cubicBezTo>
                  <a:cubicBezTo>
                    <a:pt x="5477" y="1272"/>
                    <a:pt x="5702" y="2099"/>
                    <a:pt x="5702" y="2099"/>
                  </a:cubicBezTo>
                  <a:cubicBezTo>
                    <a:pt x="5702" y="2099"/>
                    <a:pt x="5250" y="1049"/>
                    <a:pt x="4727" y="2099"/>
                  </a:cubicBezTo>
                  <a:cubicBezTo>
                    <a:pt x="4727" y="2099"/>
                    <a:pt x="4275" y="1350"/>
                    <a:pt x="3826" y="2099"/>
                  </a:cubicBezTo>
                  <a:cubicBezTo>
                    <a:pt x="3826" y="2099"/>
                    <a:pt x="3228" y="1724"/>
                    <a:pt x="3078" y="2550"/>
                  </a:cubicBezTo>
                  <a:cubicBezTo>
                    <a:pt x="3078" y="2550"/>
                    <a:pt x="2251" y="1350"/>
                    <a:pt x="1726" y="2550"/>
                  </a:cubicBezTo>
                  <a:cubicBezTo>
                    <a:pt x="1726" y="2550"/>
                    <a:pt x="1425" y="2024"/>
                    <a:pt x="901" y="2777"/>
                  </a:cubicBezTo>
                  <a:cubicBezTo>
                    <a:pt x="901" y="2777"/>
                    <a:pt x="301" y="2249"/>
                    <a:pt x="1" y="3228"/>
                  </a:cubicBezTo>
                  <a:lnTo>
                    <a:pt x="17190" y="7108"/>
                  </a:lnTo>
                  <a:lnTo>
                    <a:pt x="17190" y="6606"/>
                  </a:lnTo>
                  <a:cubicBezTo>
                    <a:pt x="17190" y="6606"/>
                    <a:pt x="17114" y="4953"/>
                    <a:pt x="16364" y="5856"/>
                  </a:cubicBezTo>
                  <a:cubicBezTo>
                    <a:pt x="16364" y="5856"/>
                    <a:pt x="16892" y="4055"/>
                    <a:pt x="16139" y="3980"/>
                  </a:cubicBezTo>
                  <a:cubicBezTo>
                    <a:pt x="15389" y="3904"/>
                    <a:pt x="14938" y="4355"/>
                    <a:pt x="14938" y="4355"/>
                  </a:cubicBezTo>
                  <a:cubicBezTo>
                    <a:pt x="14938" y="4355"/>
                    <a:pt x="15164" y="2855"/>
                    <a:pt x="14187" y="3607"/>
                  </a:cubicBezTo>
                  <a:cubicBezTo>
                    <a:pt x="14187" y="3607"/>
                    <a:pt x="14113" y="2331"/>
                    <a:pt x="13289" y="2331"/>
                  </a:cubicBezTo>
                  <a:cubicBezTo>
                    <a:pt x="12462" y="2331"/>
                    <a:pt x="12237" y="3005"/>
                    <a:pt x="12237" y="3005"/>
                  </a:cubicBezTo>
                  <a:cubicBezTo>
                    <a:pt x="12237" y="3005"/>
                    <a:pt x="12312" y="1653"/>
                    <a:pt x="11487" y="2406"/>
                  </a:cubicBezTo>
                  <a:cubicBezTo>
                    <a:pt x="11487" y="2406"/>
                    <a:pt x="11036" y="979"/>
                    <a:pt x="10362" y="2105"/>
                  </a:cubicBezTo>
                  <a:lnTo>
                    <a:pt x="9160" y="210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9"/>
            <p:cNvSpPr/>
            <p:nvPr/>
          </p:nvSpPr>
          <p:spPr>
            <a:xfrm>
              <a:off x="8383387" y="3821042"/>
              <a:ext cx="243937" cy="329182"/>
            </a:xfrm>
            <a:custGeom>
              <a:rect b="b" l="l" r="r" t="t"/>
              <a:pathLst>
                <a:path extrusionOk="0" h="3989" w="2956">
                  <a:moveTo>
                    <a:pt x="580" y="179"/>
                  </a:moveTo>
                  <a:cubicBezTo>
                    <a:pt x="580" y="179"/>
                    <a:pt x="440" y="1842"/>
                    <a:pt x="1" y="3284"/>
                  </a:cubicBezTo>
                  <a:cubicBezTo>
                    <a:pt x="1" y="3284"/>
                    <a:pt x="1910" y="3988"/>
                    <a:pt x="2956" y="3170"/>
                  </a:cubicBezTo>
                  <a:cubicBezTo>
                    <a:pt x="2956" y="3170"/>
                    <a:pt x="2853" y="1306"/>
                    <a:pt x="2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9"/>
            <p:cNvSpPr/>
            <p:nvPr/>
          </p:nvSpPr>
          <p:spPr>
            <a:xfrm>
              <a:off x="8408228" y="3607463"/>
              <a:ext cx="205068" cy="299722"/>
            </a:xfrm>
            <a:custGeom>
              <a:rect b="b" l="l" r="r" t="t"/>
              <a:pathLst>
                <a:path extrusionOk="0" h="3632" w="2485">
                  <a:moveTo>
                    <a:pt x="506" y="1"/>
                  </a:moveTo>
                  <a:cubicBezTo>
                    <a:pt x="506" y="1"/>
                    <a:pt x="440" y="1664"/>
                    <a:pt x="1" y="3106"/>
                  </a:cubicBezTo>
                  <a:cubicBezTo>
                    <a:pt x="1" y="3106"/>
                    <a:pt x="1278" y="3632"/>
                    <a:pt x="2434" y="3068"/>
                  </a:cubicBezTo>
                  <a:cubicBezTo>
                    <a:pt x="2434" y="3068"/>
                    <a:pt x="2484" y="1666"/>
                    <a:pt x="2013" y="9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9"/>
            <p:cNvSpPr/>
            <p:nvPr/>
          </p:nvSpPr>
          <p:spPr>
            <a:xfrm>
              <a:off x="8427621" y="3410306"/>
              <a:ext cx="171729" cy="287426"/>
            </a:xfrm>
            <a:custGeom>
              <a:rect b="b" l="l" r="r" t="t"/>
              <a:pathLst>
                <a:path extrusionOk="0" h="3483" w="2081">
                  <a:moveTo>
                    <a:pt x="271" y="133"/>
                  </a:moveTo>
                  <a:cubicBezTo>
                    <a:pt x="271" y="133"/>
                    <a:pt x="233" y="1864"/>
                    <a:pt x="0" y="3012"/>
                  </a:cubicBezTo>
                  <a:cubicBezTo>
                    <a:pt x="0" y="3012"/>
                    <a:pt x="1045" y="3483"/>
                    <a:pt x="2081" y="2917"/>
                  </a:cubicBezTo>
                  <a:cubicBezTo>
                    <a:pt x="2081" y="2917"/>
                    <a:pt x="2006" y="1092"/>
                    <a:pt x="1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9"/>
            <p:cNvSpPr/>
            <p:nvPr/>
          </p:nvSpPr>
          <p:spPr>
            <a:xfrm>
              <a:off x="8427621" y="3195241"/>
              <a:ext cx="148375" cy="265970"/>
            </a:xfrm>
            <a:custGeom>
              <a:rect b="b" l="l" r="r" t="t"/>
              <a:pathLst>
                <a:path extrusionOk="0" h="3223" w="1798">
                  <a:moveTo>
                    <a:pt x="16" y="227"/>
                  </a:moveTo>
                  <a:cubicBezTo>
                    <a:pt x="16" y="227"/>
                    <a:pt x="251" y="1565"/>
                    <a:pt x="0" y="2869"/>
                  </a:cubicBezTo>
                  <a:cubicBezTo>
                    <a:pt x="0" y="2869"/>
                    <a:pt x="829" y="3222"/>
                    <a:pt x="1798" y="2795"/>
                  </a:cubicBezTo>
                  <a:cubicBezTo>
                    <a:pt x="1798" y="2795"/>
                    <a:pt x="1621" y="921"/>
                    <a:pt x="11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9"/>
            <p:cNvSpPr/>
            <p:nvPr/>
          </p:nvSpPr>
          <p:spPr>
            <a:xfrm>
              <a:off x="8389659" y="2960039"/>
              <a:ext cx="150108" cy="270014"/>
            </a:xfrm>
            <a:custGeom>
              <a:rect b="b" l="l" r="r" t="t"/>
              <a:pathLst>
                <a:path extrusionOk="0" h="3272" w="1819">
                  <a:moveTo>
                    <a:pt x="1" y="1035"/>
                  </a:moveTo>
                  <a:cubicBezTo>
                    <a:pt x="1" y="1035"/>
                    <a:pt x="272" y="2606"/>
                    <a:pt x="290" y="3140"/>
                  </a:cubicBezTo>
                  <a:cubicBezTo>
                    <a:pt x="290" y="3140"/>
                    <a:pt x="1199" y="3272"/>
                    <a:pt x="1818" y="2971"/>
                  </a:cubicBezTo>
                  <a:cubicBezTo>
                    <a:pt x="1818" y="2971"/>
                    <a:pt x="1524" y="1882"/>
                    <a:pt x="996" y="941"/>
                  </a:cubicBezTo>
                  <a:cubicBezTo>
                    <a:pt x="470" y="0"/>
                    <a:pt x="1" y="247"/>
                    <a:pt x="1" y="10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9"/>
            <p:cNvSpPr/>
            <p:nvPr/>
          </p:nvSpPr>
          <p:spPr>
            <a:xfrm>
              <a:off x="8188872" y="2546249"/>
              <a:ext cx="333308" cy="409642"/>
            </a:xfrm>
            <a:custGeom>
              <a:rect b="b" l="l" r="r" t="t"/>
              <a:pathLst>
                <a:path extrusionOk="0" h="4964" w="4039">
                  <a:moveTo>
                    <a:pt x="1830" y="3552"/>
                  </a:moveTo>
                  <a:cubicBezTo>
                    <a:pt x="1880" y="3291"/>
                    <a:pt x="1900" y="3010"/>
                    <a:pt x="1838" y="2687"/>
                  </a:cubicBezTo>
                  <a:lnTo>
                    <a:pt x="2448" y="3098"/>
                  </a:lnTo>
                  <a:lnTo>
                    <a:pt x="1738" y="2316"/>
                  </a:lnTo>
                  <a:lnTo>
                    <a:pt x="1738" y="2316"/>
                  </a:lnTo>
                  <a:cubicBezTo>
                    <a:pt x="1648" y="2063"/>
                    <a:pt x="1511" y="1782"/>
                    <a:pt x="1303" y="1467"/>
                  </a:cubicBezTo>
                  <a:cubicBezTo>
                    <a:pt x="1250" y="1391"/>
                    <a:pt x="1200" y="1315"/>
                    <a:pt x="1150" y="1245"/>
                  </a:cubicBezTo>
                  <a:lnTo>
                    <a:pt x="1485" y="1355"/>
                  </a:lnTo>
                  <a:lnTo>
                    <a:pt x="980" y="1012"/>
                  </a:lnTo>
                  <a:lnTo>
                    <a:pt x="980" y="1012"/>
                  </a:lnTo>
                  <a:cubicBezTo>
                    <a:pt x="388" y="226"/>
                    <a:pt x="1" y="1"/>
                    <a:pt x="1" y="1"/>
                  </a:cubicBezTo>
                  <a:cubicBezTo>
                    <a:pt x="422" y="59"/>
                    <a:pt x="939" y="220"/>
                    <a:pt x="1447" y="482"/>
                  </a:cubicBezTo>
                  <a:lnTo>
                    <a:pt x="1646" y="1026"/>
                  </a:lnTo>
                  <a:lnTo>
                    <a:pt x="1652" y="595"/>
                  </a:lnTo>
                  <a:cubicBezTo>
                    <a:pt x="1934" y="759"/>
                    <a:pt x="2213" y="952"/>
                    <a:pt x="2464" y="1180"/>
                  </a:cubicBezTo>
                  <a:lnTo>
                    <a:pt x="2446" y="1624"/>
                  </a:lnTo>
                  <a:lnTo>
                    <a:pt x="2635" y="1341"/>
                  </a:lnTo>
                  <a:cubicBezTo>
                    <a:pt x="2970" y="1676"/>
                    <a:pt x="3246" y="2073"/>
                    <a:pt x="3417" y="2529"/>
                  </a:cubicBezTo>
                  <a:lnTo>
                    <a:pt x="3238" y="3008"/>
                  </a:lnTo>
                  <a:lnTo>
                    <a:pt x="3491" y="2759"/>
                  </a:lnTo>
                  <a:cubicBezTo>
                    <a:pt x="3501" y="2795"/>
                    <a:pt x="3511" y="2827"/>
                    <a:pt x="3519" y="2862"/>
                  </a:cubicBezTo>
                  <a:cubicBezTo>
                    <a:pt x="4039" y="4964"/>
                    <a:pt x="2237" y="4777"/>
                    <a:pt x="2237" y="4777"/>
                  </a:cubicBezTo>
                  <a:cubicBezTo>
                    <a:pt x="2007" y="4450"/>
                    <a:pt x="1726" y="4091"/>
                    <a:pt x="1830" y="35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9"/>
            <p:cNvSpPr/>
            <p:nvPr/>
          </p:nvSpPr>
          <p:spPr>
            <a:xfrm>
              <a:off x="8260092" y="2586687"/>
              <a:ext cx="169749" cy="317051"/>
            </a:xfrm>
            <a:custGeom>
              <a:rect b="b" l="l" r="r" t="t"/>
              <a:pathLst>
                <a:path extrusionOk="0" h="3842" w="2057">
                  <a:moveTo>
                    <a:pt x="0" y="0"/>
                  </a:moveTo>
                  <a:lnTo>
                    <a:pt x="0" y="0"/>
                  </a:lnTo>
                  <a:cubicBezTo>
                    <a:pt x="129" y="141"/>
                    <a:pt x="263" y="277"/>
                    <a:pt x="397" y="412"/>
                  </a:cubicBezTo>
                  <a:cubicBezTo>
                    <a:pt x="464" y="478"/>
                    <a:pt x="528" y="550"/>
                    <a:pt x="590" y="620"/>
                  </a:cubicBezTo>
                  <a:lnTo>
                    <a:pt x="781" y="831"/>
                  </a:lnTo>
                  <a:cubicBezTo>
                    <a:pt x="813" y="865"/>
                    <a:pt x="847" y="901"/>
                    <a:pt x="875" y="935"/>
                  </a:cubicBezTo>
                  <a:lnTo>
                    <a:pt x="963" y="1046"/>
                  </a:lnTo>
                  <a:lnTo>
                    <a:pt x="1142" y="1266"/>
                  </a:lnTo>
                  <a:cubicBezTo>
                    <a:pt x="1204" y="1336"/>
                    <a:pt x="1252" y="1419"/>
                    <a:pt x="1308" y="1495"/>
                  </a:cubicBezTo>
                  <a:cubicBezTo>
                    <a:pt x="1360" y="1573"/>
                    <a:pt x="1418" y="1647"/>
                    <a:pt x="1465" y="1728"/>
                  </a:cubicBezTo>
                  <a:lnTo>
                    <a:pt x="1609" y="1970"/>
                  </a:lnTo>
                  <a:lnTo>
                    <a:pt x="1643" y="2031"/>
                  </a:lnTo>
                  <a:lnTo>
                    <a:pt x="1673" y="2095"/>
                  </a:lnTo>
                  <a:lnTo>
                    <a:pt x="1731" y="2221"/>
                  </a:lnTo>
                  <a:cubicBezTo>
                    <a:pt x="1749" y="2265"/>
                    <a:pt x="1772" y="2307"/>
                    <a:pt x="1790" y="2349"/>
                  </a:cubicBezTo>
                  <a:lnTo>
                    <a:pt x="1834" y="2484"/>
                  </a:lnTo>
                  <a:lnTo>
                    <a:pt x="1880" y="2616"/>
                  </a:lnTo>
                  <a:lnTo>
                    <a:pt x="1912" y="2751"/>
                  </a:lnTo>
                  <a:cubicBezTo>
                    <a:pt x="1922" y="2797"/>
                    <a:pt x="1936" y="2841"/>
                    <a:pt x="1942" y="2887"/>
                  </a:cubicBezTo>
                  <a:lnTo>
                    <a:pt x="1956" y="3024"/>
                  </a:lnTo>
                  <a:cubicBezTo>
                    <a:pt x="1960" y="3050"/>
                    <a:pt x="1964" y="3072"/>
                    <a:pt x="1964" y="3096"/>
                  </a:cubicBezTo>
                  <a:lnTo>
                    <a:pt x="1964" y="3166"/>
                  </a:lnTo>
                  <a:cubicBezTo>
                    <a:pt x="1964" y="3212"/>
                    <a:pt x="1966" y="3260"/>
                    <a:pt x="1962" y="3306"/>
                  </a:cubicBezTo>
                  <a:cubicBezTo>
                    <a:pt x="1950" y="3491"/>
                    <a:pt x="1902" y="3675"/>
                    <a:pt x="1804" y="3842"/>
                  </a:cubicBezTo>
                  <a:cubicBezTo>
                    <a:pt x="1930" y="3698"/>
                    <a:pt x="2002" y="3509"/>
                    <a:pt x="2032" y="3308"/>
                  </a:cubicBezTo>
                  <a:cubicBezTo>
                    <a:pt x="2042" y="3260"/>
                    <a:pt x="2044" y="3210"/>
                    <a:pt x="2048" y="3162"/>
                  </a:cubicBezTo>
                  <a:lnTo>
                    <a:pt x="2056" y="3090"/>
                  </a:lnTo>
                  <a:cubicBezTo>
                    <a:pt x="2056" y="3064"/>
                    <a:pt x="2054" y="3042"/>
                    <a:pt x="2054" y="3018"/>
                  </a:cubicBezTo>
                  <a:lnTo>
                    <a:pt x="2048" y="2869"/>
                  </a:lnTo>
                  <a:cubicBezTo>
                    <a:pt x="2044" y="2819"/>
                    <a:pt x="2034" y="2771"/>
                    <a:pt x="2026" y="2723"/>
                  </a:cubicBezTo>
                  <a:cubicBezTo>
                    <a:pt x="1962" y="2337"/>
                    <a:pt x="1796" y="1976"/>
                    <a:pt x="1593" y="1647"/>
                  </a:cubicBezTo>
                  <a:cubicBezTo>
                    <a:pt x="1543" y="1565"/>
                    <a:pt x="1483" y="1491"/>
                    <a:pt x="1427" y="1411"/>
                  </a:cubicBezTo>
                  <a:cubicBezTo>
                    <a:pt x="1370" y="1332"/>
                    <a:pt x="1320" y="1250"/>
                    <a:pt x="1254" y="1180"/>
                  </a:cubicBezTo>
                  <a:lnTo>
                    <a:pt x="1065" y="961"/>
                  </a:lnTo>
                  <a:lnTo>
                    <a:pt x="971" y="853"/>
                  </a:lnTo>
                  <a:cubicBezTo>
                    <a:pt x="939" y="819"/>
                    <a:pt x="903" y="785"/>
                    <a:pt x="869" y="753"/>
                  </a:cubicBezTo>
                  <a:lnTo>
                    <a:pt x="662" y="552"/>
                  </a:lnTo>
                  <a:cubicBezTo>
                    <a:pt x="592" y="488"/>
                    <a:pt x="524" y="420"/>
                    <a:pt x="450" y="359"/>
                  </a:cubicBezTo>
                  <a:cubicBezTo>
                    <a:pt x="299" y="239"/>
                    <a:pt x="153" y="117"/>
                    <a:pt x="0" y="0"/>
                  </a:cubicBezTo>
                  <a:close/>
                </a:path>
              </a:pathLst>
            </a:custGeom>
            <a:solidFill>
              <a:srgbClr val="26425B">
                <a:alpha val="4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9"/>
            <p:cNvSpPr/>
            <p:nvPr/>
          </p:nvSpPr>
          <p:spPr>
            <a:xfrm>
              <a:off x="7841847" y="2767834"/>
              <a:ext cx="594245" cy="217694"/>
            </a:xfrm>
            <a:custGeom>
              <a:rect b="b" l="l" r="r" t="t"/>
              <a:pathLst>
                <a:path extrusionOk="0" h="2638" w="7201">
                  <a:moveTo>
                    <a:pt x="7201" y="2171"/>
                  </a:moveTo>
                  <a:cubicBezTo>
                    <a:pt x="7201" y="2171"/>
                    <a:pt x="6035" y="2638"/>
                    <a:pt x="4603" y="2010"/>
                  </a:cubicBezTo>
                  <a:cubicBezTo>
                    <a:pt x="4354" y="1904"/>
                    <a:pt x="4081" y="1813"/>
                    <a:pt x="3792" y="1743"/>
                  </a:cubicBezTo>
                  <a:lnTo>
                    <a:pt x="4374" y="1188"/>
                  </a:lnTo>
                  <a:lnTo>
                    <a:pt x="3269" y="1635"/>
                  </a:lnTo>
                  <a:cubicBezTo>
                    <a:pt x="2878" y="1569"/>
                    <a:pt x="2472" y="1535"/>
                    <a:pt x="2085" y="1531"/>
                  </a:cubicBezTo>
                  <a:lnTo>
                    <a:pt x="2216" y="1172"/>
                  </a:lnTo>
                  <a:lnTo>
                    <a:pt x="1648" y="1539"/>
                  </a:lnTo>
                  <a:cubicBezTo>
                    <a:pt x="952" y="1577"/>
                    <a:pt x="344" y="1723"/>
                    <a:pt x="1" y="1978"/>
                  </a:cubicBezTo>
                  <a:cubicBezTo>
                    <a:pt x="1" y="1978"/>
                    <a:pt x="376" y="1206"/>
                    <a:pt x="1313" y="624"/>
                  </a:cubicBezTo>
                  <a:lnTo>
                    <a:pt x="1724" y="616"/>
                  </a:lnTo>
                  <a:lnTo>
                    <a:pt x="1644" y="435"/>
                  </a:lnTo>
                  <a:cubicBezTo>
                    <a:pt x="1931" y="293"/>
                    <a:pt x="2266" y="171"/>
                    <a:pt x="2643" y="90"/>
                  </a:cubicBezTo>
                  <a:cubicBezTo>
                    <a:pt x="2952" y="24"/>
                    <a:pt x="3265" y="0"/>
                    <a:pt x="3576" y="12"/>
                  </a:cubicBezTo>
                  <a:lnTo>
                    <a:pt x="4302" y="508"/>
                  </a:lnTo>
                  <a:lnTo>
                    <a:pt x="4143" y="74"/>
                  </a:lnTo>
                  <a:cubicBezTo>
                    <a:pt x="4543" y="144"/>
                    <a:pt x="4930" y="273"/>
                    <a:pt x="5299" y="451"/>
                  </a:cubicBezTo>
                  <a:lnTo>
                    <a:pt x="5646" y="969"/>
                  </a:lnTo>
                  <a:lnTo>
                    <a:pt x="5670" y="652"/>
                  </a:lnTo>
                  <a:cubicBezTo>
                    <a:pt x="6298" y="1027"/>
                    <a:pt x="6834" y="1549"/>
                    <a:pt x="7201" y="21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9"/>
            <p:cNvSpPr/>
            <p:nvPr/>
          </p:nvSpPr>
          <p:spPr>
            <a:xfrm>
              <a:off x="7922311" y="2823952"/>
              <a:ext cx="444301" cy="94901"/>
            </a:xfrm>
            <a:custGeom>
              <a:rect b="b" l="l" r="r" t="t"/>
              <a:pathLst>
                <a:path extrusionOk="0" h="1150" w="5384">
                  <a:moveTo>
                    <a:pt x="2362" y="0"/>
                  </a:moveTo>
                  <a:cubicBezTo>
                    <a:pt x="2017" y="0"/>
                    <a:pt x="1672" y="41"/>
                    <a:pt x="1339" y="116"/>
                  </a:cubicBezTo>
                  <a:cubicBezTo>
                    <a:pt x="869" y="225"/>
                    <a:pt x="418" y="403"/>
                    <a:pt x="1" y="636"/>
                  </a:cubicBezTo>
                  <a:cubicBezTo>
                    <a:pt x="446" y="455"/>
                    <a:pt x="900" y="317"/>
                    <a:pt x="1363" y="233"/>
                  </a:cubicBezTo>
                  <a:cubicBezTo>
                    <a:pt x="1594" y="195"/>
                    <a:pt x="1826" y="163"/>
                    <a:pt x="2063" y="155"/>
                  </a:cubicBezTo>
                  <a:cubicBezTo>
                    <a:pt x="2145" y="147"/>
                    <a:pt x="2228" y="146"/>
                    <a:pt x="2313" y="146"/>
                  </a:cubicBezTo>
                  <a:cubicBezTo>
                    <a:pt x="2347" y="146"/>
                    <a:pt x="2380" y="147"/>
                    <a:pt x="2414" y="147"/>
                  </a:cubicBezTo>
                  <a:cubicBezTo>
                    <a:pt x="2532" y="155"/>
                    <a:pt x="2647" y="157"/>
                    <a:pt x="2765" y="171"/>
                  </a:cubicBezTo>
                  <a:cubicBezTo>
                    <a:pt x="3231" y="207"/>
                    <a:pt x="3692" y="317"/>
                    <a:pt x="4133" y="484"/>
                  </a:cubicBezTo>
                  <a:cubicBezTo>
                    <a:pt x="4352" y="568"/>
                    <a:pt x="4571" y="664"/>
                    <a:pt x="4779" y="774"/>
                  </a:cubicBezTo>
                  <a:cubicBezTo>
                    <a:pt x="4990" y="885"/>
                    <a:pt x="5191" y="1009"/>
                    <a:pt x="5383" y="1150"/>
                  </a:cubicBezTo>
                  <a:cubicBezTo>
                    <a:pt x="5034" y="823"/>
                    <a:pt x="4619" y="568"/>
                    <a:pt x="4177" y="375"/>
                  </a:cubicBezTo>
                  <a:cubicBezTo>
                    <a:pt x="3957" y="281"/>
                    <a:pt x="3726" y="205"/>
                    <a:pt x="3491" y="143"/>
                  </a:cubicBezTo>
                  <a:cubicBezTo>
                    <a:pt x="3259" y="82"/>
                    <a:pt x="3018" y="42"/>
                    <a:pt x="2777" y="20"/>
                  </a:cubicBezTo>
                  <a:cubicBezTo>
                    <a:pt x="2639" y="7"/>
                    <a:pt x="2501" y="0"/>
                    <a:pt x="2362" y="0"/>
                  </a:cubicBezTo>
                  <a:close/>
                </a:path>
              </a:pathLst>
            </a:custGeom>
            <a:solidFill>
              <a:srgbClr val="26425B">
                <a:alpha val="4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9"/>
            <p:cNvSpPr/>
            <p:nvPr/>
          </p:nvSpPr>
          <p:spPr>
            <a:xfrm>
              <a:off x="8398324" y="2755372"/>
              <a:ext cx="587395" cy="245917"/>
            </a:xfrm>
            <a:custGeom>
              <a:rect b="b" l="l" r="r" t="t"/>
              <a:pathLst>
                <a:path extrusionOk="0" h="2980" w="7118">
                  <a:moveTo>
                    <a:pt x="0" y="2667"/>
                  </a:moveTo>
                  <a:cubicBezTo>
                    <a:pt x="0" y="2667"/>
                    <a:pt x="1214" y="2980"/>
                    <a:pt x="2558" y="2177"/>
                  </a:cubicBezTo>
                  <a:cubicBezTo>
                    <a:pt x="2789" y="2039"/>
                    <a:pt x="3049" y="1914"/>
                    <a:pt x="3328" y="1808"/>
                  </a:cubicBezTo>
                  <a:lnTo>
                    <a:pt x="2678" y="1333"/>
                  </a:lnTo>
                  <a:lnTo>
                    <a:pt x="3832" y="1636"/>
                  </a:lnTo>
                  <a:cubicBezTo>
                    <a:pt x="4211" y="1523"/>
                    <a:pt x="4608" y="1437"/>
                    <a:pt x="4993" y="1385"/>
                  </a:cubicBezTo>
                  <a:lnTo>
                    <a:pt x="4819" y="1044"/>
                  </a:lnTo>
                  <a:lnTo>
                    <a:pt x="5427" y="1339"/>
                  </a:lnTo>
                  <a:cubicBezTo>
                    <a:pt x="6123" y="1288"/>
                    <a:pt x="6745" y="1357"/>
                    <a:pt x="7118" y="1567"/>
                  </a:cubicBezTo>
                  <a:cubicBezTo>
                    <a:pt x="7118" y="1567"/>
                    <a:pt x="6646" y="851"/>
                    <a:pt x="5645" y="390"/>
                  </a:cubicBezTo>
                  <a:lnTo>
                    <a:pt x="5236" y="434"/>
                  </a:lnTo>
                  <a:lnTo>
                    <a:pt x="5292" y="245"/>
                  </a:lnTo>
                  <a:cubicBezTo>
                    <a:pt x="4985" y="141"/>
                    <a:pt x="4642" y="61"/>
                    <a:pt x="4257" y="29"/>
                  </a:cubicBezTo>
                  <a:cubicBezTo>
                    <a:pt x="3942" y="1"/>
                    <a:pt x="3629" y="15"/>
                    <a:pt x="3320" y="69"/>
                  </a:cubicBezTo>
                  <a:lnTo>
                    <a:pt x="2664" y="653"/>
                  </a:lnTo>
                  <a:lnTo>
                    <a:pt x="2767" y="201"/>
                  </a:lnTo>
                  <a:cubicBezTo>
                    <a:pt x="2381" y="322"/>
                    <a:pt x="2010" y="496"/>
                    <a:pt x="1669" y="721"/>
                  </a:cubicBezTo>
                  <a:lnTo>
                    <a:pt x="1390" y="1278"/>
                  </a:lnTo>
                  <a:lnTo>
                    <a:pt x="1324" y="967"/>
                  </a:lnTo>
                  <a:cubicBezTo>
                    <a:pt x="753" y="1417"/>
                    <a:pt x="287" y="2005"/>
                    <a:pt x="0" y="266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9"/>
            <p:cNvSpPr/>
            <p:nvPr/>
          </p:nvSpPr>
          <p:spPr>
            <a:xfrm>
              <a:off x="8464016" y="2810253"/>
              <a:ext cx="435306" cy="128488"/>
            </a:xfrm>
            <a:custGeom>
              <a:rect b="b" l="l" r="r" t="t"/>
              <a:pathLst>
                <a:path extrusionOk="0" h="1557" w="5275">
                  <a:moveTo>
                    <a:pt x="3431" y="1"/>
                  </a:moveTo>
                  <a:cubicBezTo>
                    <a:pt x="3099" y="1"/>
                    <a:pt x="2766" y="35"/>
                    <a:pt x="2442" y="108"/>
                  </a:cubicBezTo>
                  <a:cubicBezTo>
                    <a:pt x="2207" y="160"/>
                    <a:pt x="1973" y="228"/>
                    <a:pt x="1748" y="319"/>
                  </a:cubicBezTo>
                  <a:cubicBezTo>
                    <a:pt x="1525" y="409"/>
                    <a:pt x="1307" y="513"/>
                    <a:pt x="1098" y="637"/>
                  </a:cubicBezTo>
                  <a:cubicBezTo>
                    <a:pt x="685" y="882"/>
                    <a:pt x="304" y="1189"/>
                    <a:pt x="1" y="1556"/>
                  </a:cubicBezTo>
                  <a:cubicBezTo>
                    <a:pt x="171" y="1392"/>
                    <a:pt x="356" y="1243"/>
                    <a:pt x="548" y="1105"/>
                  </a:cubicBezTo>
                  <a:cubicBezTo>
                    <a:pt x="741" y="971"/>
                    <a:pt x="946" y="848"/>
                    <a:pt x="1152" y="738"/>
                  </a:cubicBezTo>
                  <a:cubicBezTo>
                    <a:pt x="1569" y="519"/>
                    <a:pt x="2013" y="351"/>
                    <a:pt x="2472" y="252"/>
                  </a:cubicBezTo>
                  <a:cubicBezTo>
                    <a:pt x="2588" y="226"/>
                    <a:pt x="2703" y="208"/>
                    <a:pt x="2817" y="188"/>
                  </a:cubicBezTo>
                  <a:cubicBezTo>
                    <a:pt x="2936" y="176"/>
                    <a:pt x="3052" y="158"/>
                    <a:pt x="3168" y="150"/>
                  </a:cubicBezTo>
                  <a:cubicBezTo>
                    <a:pt x="3301" y="138"/>
                    <a:pt x="3433" y="133"/>
                    <a:pt x="3566" y="133"/>
                  </a:cubicBezTo>
                  <a:cubicBezTo>
                    <a:pt x="3669" y="133"/>
                    <a:pt x="3771" y="136"/>
                    <a:pt x="3874" y="140"/>
                  </a:cubicBezTo>
                  <a:cubicBezTo>
                    <a:pt x="4346" y="168"/>
                    <a:pt x="4815" y="246"/>
                    <a:pt x="5275" y="369"/>
                  </a:cubicBezTo>
                  <a:cubicBezTo>
                    <a:pt x="4833" y="190"/>
                    <a:pt x="4364" y="70"/>
                    <a:pt x="3884" y="22"/>
                  </a:cubicBezTo>
                  <a:cubicBezTo>
                    <a:pt x="3734" y="8"/>
                    <a:pt x="3583" y="1"/>
                    <a:pt x="3431" y="1"/>
                  </a:cubicBezTo>
                  <a:close/>
                </a:path>
              </a:pathLst>
            </a:custGeom>
            <a:solidFill>
              <a:srgbClr val="26425B">
                <a:alpha val="4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9"/>
            <p:cNvSpPr/>
            <p:nvPr/>
          </p:nvSpPr>
          <p:spPr>
            <a:xfrm>
              <a:off x="8389329" y="2850113"/>
              <a:ext cx="301702" cy="586735"/>
            </a:xfrm>
            <a:custGeom>
              <a:rect b="b" l="l" r="r" t="t"/>
              <a:pathLst>
                <a:path extrusionOk="0" h="7110" w="3656">
                  <a:moveTo>
                    <a:pt x="878" y="2786"/>
                  </a:moveTo>
                  <a:cubicBezTo>
                    <a:pt x="1162" y="2927"/>
                    <a:pt x="1447" y="3109"/>
                    <a:pt x="1714" y="3404"/>
                  </a:cubicBezTo>
                  <a:lnTo>
                    <a:pt x="1762" y="2522"/>
                  </a:lnTo>
                  <a:lnTo>
                    <a:pt x="2001" y="3767"/>
                  </a:lnTo>
                  <a:lnTo>
                    <a:pt x="2001" y="3767"/>
                  </a:lnTo>
                  <a:cubicBezTo>
                    <a:pt x="2180" y="4036"/>
                    <a:pt x="2348" y="4371"/>
                    <a:pt x="2498" y="4800"/>
                  </a:cubicBezTo>
                  <a:cubicBezTo>
                    <a:pt x="2537" y="4909"/>
                    <a:pt x="2573" y="5009"/>
                    <a:pt x="2605" y="5109"/>
                  </a:cubicBezTo>
                  <a:lnTo>
                    <a:pt x="2743" y="4704"/>
                  </a:lnTo>
                  <a:lnTo>
                    <a:pt x="2705" y="5436"/>
                  </a:lnTo>
                  <a:lnTo>
                    <a:pt x="2705" y="5436"/>
                  </a:lnTo>
                  <a:cubicBezTo>
                    <a:pt x="3034" y="6574"/>
                    <a:pt x="2966" y="7109"/>
                    <a:pt x="2966" y="7109"/>
                  </a:cubicBezTo>
                  <a:cubicBezTo>
                    <a:pt x="3217" y="6662"/>
                    <a:pt x="3435" y="6048"/>
                    <a:pt x="3552" y="5372"/>
                  </a:cubicBezTo>
                  <a:lnTo>
                    <a:pt x="3175" y="4786"/>
                  </a:lnTo>
                  <a:lnTo>
                    <a:pt x="3592" y="5095"/>
                  </a:lnTo>
                  <a:cubicBezTo>
                    <a:pt x="3642" y="4704"/>
                    <a:pt x="3656" y="4299"/>
                    <a:pt x="3622" y="3892"/>
                  </a:cubicBezTo>
                  <a:lnTo>
                    <a:pt x="3185" y="3589"/>
                  </a:lnTo>
                  <a:lnTo>
                    <a:pt x="3590" y="3613"/>
                  </a:lnTo>
                  <a:cubicBezTo>
                    <a:pt x="3510" y="3049"/>
                    <a:pt x="3331" y="2498"/>
                    <a:pt x="3016" y="2002"/>
                  </a:cubicBezTo>
                  <a:lnTo>
                    <a:pt x="2428" y="1824"/>
                  </a:lnTo>
                  <a:lnTo>
                    <a:pt x="2850" y="1761"/>
                  </a:lnTo>
                  <a:cubicBezTo>
                    <a:pt x="2825" y="1725"/>
                    <a:pt x="2797" y="1693"/>
                    <a:pt x="2769" y="1657"/>
                  </a:cubicBezTo>
                  <a:cubicBezTo>
                    <a:pt x="1415" y="0"/>
                    <a:pt x="1" y="1501"/>
                    <a:pt x="1" y="1501"/>
                  </a:cubicBezTo>
                  <a:cubicBezTo>
                    <a:pt x="143" y="1966"/>
                    <a:pt x="286" y="2496"/>
                    <a:pt x="878" y="278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9"/>
            <p:cNvSpPr/>
            <p:nvPr/>
          </p:nvSpPr>
          <p:spPr>
            <a:xfrm>
              <a:off x="8449986" y="2967136"/>
              <a:ext cx="196404" cy="372011"/>
            </a:xfrm>
            <a:custGeom>
              <a:rect b="b" l="l" r="r" t="t"/>
              <a:pathLst>
                <a:path extrusionOk="0" h="4508" w="2380">
                  <a:moveTo>
                    <a:pt x="55" y="0"/>
                  </a:moveTo>
                  <a:cubicBezTo>
                    <a:pt x="37" y="0"/>
                    <a:pt x="19" y="1"/>
                    <a:pt x="0" y="2"/>
                  </a:cubicBezTo>
                  <a:cubicBezTo>
                    <a:pt x="227" y="22"/>
                    <a:pt x="443" y="107"/>
                    <a:pt x="632" y="231"/>
                  </a:cubicBezTo>
                  <a:cubicBezTo>
                    <a:pt x="823" y="351"/>
                    <a:pt x="987" y="504"/>
                    <a:pt x="1136" y="672"/>
                  </a:cubicBezTo>
                  <a:cubicBezTo>
                    <a:pt x="1280" y="843"/>
                    <a:pt x="1408" y="1029"/>
                    <a:pt x="1515" y="1228"/>
                  </a:cubicBezTo>
                  <a:cubicBezTo>
                    <a:pt x="1621" y="1427"/>
                    <a:pt x="1717" y="1629"/>
                    <a:pt x="1796" y="1842"/>
                  </a:cubicBezTo>
                  <a:cubicBezTo>
                    <a:pt x="1836" y="1948"/>
                    <a:pt x="1872" y="2057"/>
                    <a:pt x="1908" y="2163"/>
                  </a:cubicBezTo>
                  <a:cubicBezTo>
                    <a:pt x="1940" y="2271"/>
                    <a:pt x="1976" y="2379"/>
                    <a:pt x="2002" y="2490"/>
                  </a:cubicBezTo>
                  <a:cubicBezTo>
                    <a:pt x="2032" y="2600"/>
                    <a:pt x="2066" y="2710"/>
                    <a:pt x="2088" y="2821"/>
                  </a:cubicBezTo>
                  <a:cubicBezTo>
                    <a:pt x="2113" y="2931"/>
                    <a:pt x="2139" y="3041"/>
                    <a:pt x="2161" y="3154"/>
                  </a:cubicBezTo>
                  <a:cubicBezTo>
                    <a:pt x="2251" y="3601"/>
                    <a:pt x="2319" y="4053"/>
                    <a:pt x="2379" y="4508"/>
                  </a:cubicBezTo>
                  <a:cubicBezTo>
                    <a:pt x="2377" y="4049"/>
                    <a:pt x="2347" y="3591"/>
                    <a:pt x="2277" y="3134"/>
                  </a:cubicBezTo>
                  <a:cubicBezTo>
                    <a:pt x="2207" y="2676"/>
                    <a:pt x="2100" y="2223"/>
                    <a:pt x="1936" y="1790"/>
                  </a:cubicBezTo>
                  <a:cubicBezTo>
                    <a:pt x="1767" y="1358"/>
                    <a:pt x="1547" y="935"/>
                    <a:pt x="1224" y="594"/>
                  </a:cubicBezTo>
                  <a:cubicBezTo>
                    <a:pt x="1063" y="424"/>
                    <a:pt x="877" y="275"/>
                    <a:pt x="668" y="167"/>
                  </a:cubicBezTo>
                  <a:cubicBezTo>
                    <a:pt x="566" y="115"/>
                    <a:pt x="456" y="73"/>
                    <a:pt x="343" y="42"/>
                  </a:cubicBezTo>
                  <a:cubicBezTo>
                    <a:pt x="249" y="17"/>
                    <a:pt x="152" y="0"/>
                    <a:pt x="55" y="0"/>
                  </a:cubicBezTo>
                  <a:close/>
                </a:path>
              </a:pathLst>
            </a:custGeom>
            <a:solidFill>
              <a:srgbClr val="26425B">
                <a:alpha val="4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9"/>
            <p:cNvSpPr/>
            <p:nvPr/>
          </p:nvSpPr>
          <p:spPr>
            <a:xfrm>
              <a:off x="7898131" y="2919601"/>
              <a:ext cx="388021" cy="357322"/>
            </a:xfrm>
            <a:custGeom>
              <a:rect b="b" l="l" r="r" t="t"/>
              <a:pathLst>
                <a:path extrusionOk="0" h="4330" w="4702">
                  <a:moveTo>
                    <a:pt x="4701" y="171"/>
                  </a:moveTo>
                  <a:cubicBezTo>
                    <a:pt x="4701" y="171"/>
                    <a:pt x="4264" y="1152"/>
                    <a:pt x="3030" y="1615"/>
                  </a:cubicBezTo>
                  <a:cubicBezTo>
                    <a:pt x="2817" y="1696"/>
                    <a:pt x="2599" y="1804"/>
                    <a:pt x="2380" y="1932"/>
                  </a:cubicBezTo>
                  <a:lnTo>
                    <a:pt x="2410" y="1242"/>
                  </a:lnTo>
                  <a:lnTo>
                    <a:pt x="1999" y="2175"/>
                  </a:lnTo>
                  <a:cubicBezTo>
                    <a:pt x="1724" y="2368"/>
                    <a:pt x="1461" y="2586"/>
                    <a:pt x="1223" y="2815"/>
                  </a:cubicBezTo>
                  <a:lnTo>
                    <a:pt x="1092" y="2514"/>
                  </a:lnTo>
                  <a:lnTo>
                    <a:pt x="964" y="3078"/>
                  </a:lnTo>
                  <a:cubicBezTo>
                    <a:pt x="565" y="3515"/>
                    <a:pt x="280" y="3967"/>
                    <a:pt x="222" y="4330"/>
                  </a:cubicBezTo>
                  <a:cubicBezTo>
                    <a:pt x="222" y="4330"/>
                    <a:pt x="1" y="3630"/>
                    <a:pt x="226" y="2713"/>
                  </a:cubicBezTo>
                  <a:lnTo>
                    <a:pt x="472" y="2464"/>
                  </a:lnTo>
                  <a:lnTo>
                    <a:pt x="320" y="2398"/>
                  </a:lnTo>
                  <a:cubicBezTo>
                    <a:pt x="410" y="2137"/>
                    <a:pt x="541" y="1864"/>
                    <a:pt x="723" y="1591"/>
                  </a:cubicBezTo>
                  <a:cubicBezTo>
                    <a:pt x="872" y="1369"/>
                    <a:pt x="1046" y="1168"/>
                    <a:pt x="1243" y="990"/>
                  </a:cubicBezTo>
                  <a:lnTo>
                    <a:pt x="1973" y="863"/>
                  </a:lnTo>
                  <a:lnTo>
                    <a:pt x="1624" y="689"/>
                  </a:lnTo>
                  <a:cubicBezTo>
                    <a:pt x="1907" y="496"/>
                    <a:pt x="2218" y="342"/>
                    <a:pt x="2545" y="235"/>
                  </a:cubicBezTo>
                  <a:lnTo>
                    <a:pt x="3058" y="350"/>
                  </a:lnTo>
                  <a:lnTo>
                    <a:pt x="2888" y="139"/>
                  </a:lnTo>
                  <a:cubicBezTo>
                    <a:pt x="3487" y="1"/>
                    <a:pt x="4115" y="5"/>
                    <a:pt x="4701" y="1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9"/>
            <p:cNvSpPr/>
            <p:nvPr/>
          </p:nvSpPr>
          <p:spPr>
            <a:xfrm>
              <a:off x="7933617" y="2957481"/>
              <a:ext cx="293863" cy="237665"/>
            </a:xfrm>
            <a:custGeom>
              <a:rect b="b" l="l" r="r" t="t"/>
              <a:pathLst>
                <a:path extrusionOk="0" h="2880" w="3561">
                  <a:moveTo>
                    <a:pt x="3547" y="1"/>
                  </a:moveTo>
                  <a:cubicBezTo>
                    <a:pt x="3151" y="1"/>
                    <a:pt x="2752" y="87"/>
                    <a:pt x="2377" y="230"/>
                  </a:cubicBezTo>
                  <a:cubicBezTo>
                    <a:pt x="2187" y="300"/>
                    <a:pt x="2000" y="390"/>
                    <a:pt x="1824" y="490"/>
                  </a:cubicBezTo>
                  <a:cubicBezTo>
                    <a:pt x="1645" y="591"/>
                    <a:pt x="1477" y="711"/>
                    <a:pt x="1316" y="837"/>
                  </a:cubicBezTo>
                  <a:cubicBezTo>
                    <a:pt x="995" y="1096"/>
                    <a:pt x="720" y="1411"/>
                    <a:pt x="500" y="1758"/>
                  </a:cubicBezTo>
                  <a:cubicBezTo>
                    <a:pt x="279" y="2107"/>
                    <a:pt x="111" y="2486"/>
                    <a:pt x="0" y="2880"/>
                  </a:cubicBezTo>
                  <a:cubicBezTo>
                    <a:pt x="171" y="2509"/>
                    <a:pt x="365" y="2155"/>
                    <a:pt x="600" y="1828"/>
                  </a:cubicBezTo>
                  <a:cubicBezTo>
                    <a:pt x="716" y="1668"/>
                    <a:pt x="841" y="1512"/>
                    <a:pt x="977" y="1367"/>
                  </a:cubicBezTo>
                  <a:cubicBezTo>
                    <a:pt x="1114" y="1223"/>
                    <a:pt x="1256" y="1084"/>
                    <a:pt x="1413" y="962"/>
                  </a:cubicBezTo>
                  <a:cubicBezTo>
                    <a:pt x="1715" y="709"/>
                    <a:pt x="2058" y="504"/>
                    <a:pt x="2420" y="342"/>
                  </a:cubicBezTo>
                  <a:cubicBezTo>
                    <a:pt x="2781" y="184"/>
                    <a:pt x="3164" y="61"/>
                    <a:pt x="3561" y="1"/>
                  </a:cubicBezTo>
                  <a:cubicBezTo>
                    <a:pt x="3556" y="1"/>
                    <a:pt x="3552" y="1"/>
                    <a:pt x="3547" y="1"/>
                  </a:cubicBezTo>
                  <a:close/>
                </a:path>
              </a:pathLst>
            </a:custGeom>
            <a:solidFill>
              <a:srgbClr val="26425B">
                <a:alpha val="4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9"/>
            <p:cNvSpPr/>
            <p:nvPr/>
          </p:nvSpPr>
          <p:spPr>
            <a:xfrm>
              <a:off x="8126647" y="2860842"/>
              <a:ext cx="283135" cy="700121"/>
            </a:xfrm>
            <a:custGeom>
              <a:rect b="b" l="l" r="r" t="t"/>
              <a:pathLst>
                <a:path extrusionOk="0" h="8484" w="3431">
                  <a:moveTo>
                    <a:pt x="2867" y="2935"/>
                  </a:moveTo>
                  <a:cubicBezTo>
                    <a:pt x="2594" y="3188"/>
                    <a:pt x="2337" y="3489"/>
                    <a:pt x="2137" y="3908"/>
                  </a:cubicBezTo>
                  <a:lnTo>
                    <a:pt x="1786" y="2935"/>
                  </a:lnTo>
                  <a:lnTo>
                    <a:pt x="1938" y="4412"/>
                  </a:lnTo>
                  <a:lnTo>
                    <a:pt x="1938" y="4412"/>
                  </a:lnTo>
                  <a:cubicBezTo>
                    <a:pt x="1828" y="4773"/>
                    <a:pt x="1754" y="5206"/>
                    <a:pt x="1728" y="5736"/>
                  </a:cubicBezTo>
                  <a:cubicBezTo>
                    <a:pt x="1722" y="5868"/>
                    <a:pt x="1718" y="5994"/>
                    <a:pt x="1716" y="6117"/>
                  </a:cubicBezTo>
                  <a:lnTo>
                    <a:pt x="1425" y="5714"/>
                  </a:lnTo>
                  <a:lnTo>
                    <a:pt x="1713" y="6522"/>
                  </a:lnTo>
                  <a:lnTo>
                    <a:pt x="1713" y="6522"/>
                  </a:lnTo>
                  <a:cubicBezTo>
                    <a:pt x="1728" y="7906"/>
                    <a:pt x="1984" y="8484"/>
                    <a:pt x="1984" y="8484"/>
                  </a:cubicBezTo>
                  <a:cubicBezTo>
                    <a:pt x="1553" y="8067"/>
                    <a:pt x="1102" y="7453"/>
                    <a:pt x="743" y="6733"/>
                  </a:cubicBezTo>
                  <a:lnTo>
                    <a:pt x="969" y="5954"/>
                  </a:lnTo>
                  <a:lnTo>
                    <a:pt x="602" y="6440"/>
                  </a:lnTo>
                  <a:cubicBezTo>
                    <a:pt x="414" y="6019"/>
                    <a:pt x="261" y="5567"/>
                    <a:pt x="163" y="5102"/>
                  </a:cubicBezTo>
                  <a:lnTo>
                    <a:pt x="552" y="4614"/>
                  </a:lnTo>
                  <a:lnTo>
                    <a:pt x="103" y="4777"/>
                  </a:lnTo>
                  <a:cubicBezTo>
                    <a:pt x="0" y="4119"/>
                    <a:pt x="16" y="3439"/>
                    <a:pt x="203" y="2779"/>
                  </a:cubicBezTo>
                  <a:lnTo>
                    <a:pt x="803" y="2384"/>
                  </a:lnTo>
                  <a:lnTo>
                    <a:pt x="309" y="2456"/>
                  </a:lnTo>
                  <a:cubicBezTo>
                    <a:pt x="327" y="2408"/>
                    <a:pt x="343" y="2360"/>
                    <a:pt x="363" y="2315"/>
                  </a:cubicBezTo>
                  <a:cubicBezTo>
                    <a:pt x="1324" y="0"/>
                    <a:pt x="3411" y="1204"/>
                    <a:pt x="3411" y="1204"/>
                  </a:cubicBezTo>
                  <a:cubicBezTo>
                    <a:pt x="3413" y="1770"/>
                    <a:pt x="3431" y="2408"/>
                    <a:pt x="2867" y="293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9"/>
            <p:cNvSpPr/>
            <p:nvPr/>
          </p:nvSpPr>
          <p:spPr>
            <a:xfrm>
              <a:off x="8207110" y="2972583"/>
              <a:ext cx="131376" cy="482839"/>
            </a:xfrm>
            <a:custGeom>
              <a:rect b="b" l="l" r="r" t="t"/>
              <a:pathLst>
                <a:path extrusionOk="0" h="5851" w="1592">
                  <a:moveTo>
                    <a:pt x="1591" y="1"/>
                  </a:moveTo>
                  <a:lnTo>
                    <a:pt x="1591" y="1"/>
                  </a:lnTo>
                  <a:cubicBezTo>
                    <a:pt x="1461" y="31"/>
                    <a:pt x="1338" y="91"/>
                    <a:pt x="1224" y="161"/>
                  </a:cubicBezTo>
                  <a:cubicBezTo>
                    <a:pt x="1110" y="235"/>
                    <a:pt x="1001" y="319"/>
                    <a:pt x="903" y="416"/>
                  </a:cubicBezTo>
                  <a:cubicBezTo>
                    <a:pt x="708" y="606"/>
                    <a:pt x="552" y="837"/>
                    <a:pt x="430" y="1080"/>
                  </a:cubicBezTo>
                  <a:cubicBezTo>
                    <a:pt x="185" y="1571"/>
                    <a:pt x="81" y="2117"/>
                    <a:pt x="38" y="2657"/>
                  </a:cubicBezTo>
                  <a:cubicBezTo>
                    <a:pt x="0" y="3198"/>
                    <a:pt x="34" y="3740"/>
                    <a:pt x="107" y="4273"/>
                  </a:cubicBezTo>
                  <a:cubicBezTo>
                    <a:pt x="179" y="4807"/>
                    <a:pt x="297" y="5335"/>
                    <a:pt x="446" y="5850"/>
                  </a:cubicBezTo>
                  <a:cubicBezTo>
                    <a:pt x="351" y="5323"/>
                    <a:pt x="275" y="4793"/>
                    <a:pt x="221" y="4261"/>
                  </a:cubicBezTo>
                  <a:cubicBezTo>
                    <a:pt x="207" y="4129"/>
                    <a:pt x="197" y="3997"/>
                    <a:pt x="189" y="3862"/>
                  </a:cubicBezTo>
                  <a:cubicBezTo>
                    <a:pt x="179" y="3730"/>
                    <a:pt x="175" y="3597"/>
                    <a:pt x="171" y="3465"/>
                  </a:cubicBezTo>
                  <a:cubicBezTo>
                    <a:pt x="167" y="3331"/>
                    <a:pt x="169" y="3198"/>
                    <a:pt x="169" y="3066"/>
                  </a:cubicBezTo>
                  <a:cubicBezTo>
                    <a:pt x="171" y="2935"/>
                    <a:pt x="177" y="2803"/>
                    <a:pt x="187" y="2669"/>
                  </a:cubicBezTo>
                  <a:cubicBezTo>
                    <a:pt x="201" y="2406"/>
                    <a:pt x="241" y="2143"/>
                    <a:pt x="295" y="1884"/>
                  </a:cubicBezTo>
                  <a:cubicBezTo>
                    <a:pt x="347" y="1625"/>
                    <a:pt x="428" y="1373"/>
                    <a:pt x="532" y="1132"/>
                  </a:cubicBezTo>
                  <a:cubicBezTo>
                    <a:pt x="642" y="893"/>
                    <a:pt x="779" y="667"/>
                    <a:pt x="953" y="468"/>
                  </a:cubicBezTo>
                  <a:cubicBezTo>
                    <a:pt x="1128" y="267"/>
                    <a:pt x="1340" y="99"/>
                    <a:pt x="1591" y="1"/>
                  </a:cubicBezTo>
                  <a:close/>
                </a:path>
              </a:pathLst>
            </a:custGeom>
            <a:solidFill>
              <a:srgbClr val="26425B">
                <a:alpha val="4431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9"/>
            <p:cNvSpPr/>
            <p:nvPr/>
          </p:nvSpPr>
          <p:spPr>
            <a:xfrm>
              <a:off x="-3127" y="3839774"/>
              <a:ext cx="2019904" cy="888535"/>
            </a:xfrm>
            <a:custGeom>
              <a:rect b="b" l="l" r="r" t="t"/>
              <a:pathLst>
                <a:path extrusionOk="0" h="8767" w="16488">
                  <a:moveTo>
                    <a:pt x="58" y="60"/>
                  </a:moveTo>
                  <a:cubicBezTo>
                    <a:pt x="58" y="60"/>
                    <a:pt x="1605" y="0"/>
                    <a:pt x="1196" y="1709"/>
                  </a:cubicBezTo>
                  <a:cubicBezTo>
                    <a:pt x="1196" y="1709"/>
                    <a:pt x="2825" y="1800"/>
                    <a:pt x="2498" y="3057"/>
                  </a:cubicBezTo>
                  <a:cubicBezTo>
                    <a:pt x="2498" y="3057"/>
                    <a:pt x="3962" y="1350"/>
                    <a:pt x="5021" y="2247"/>
                  </a:cubicBezTo>
                  <a:cubicBezTo>
                    <a:pt x="6079" y="3146"/>
                    <a:pt x="6241" y="5214"/>
                    <a:pt x="6241" y="5214"/>
                  </a:cubicBezTo>
                  <a:cubicBezTo>
                    <a:pt x="6241" y="5214"/>
                    <a:pt x="7300" y="3687"/>
                    <a:pt x="7543" y="5214"/>
                  </a:cubicBezTo>
                  <a:cubicBezTo>
                    <a:pt x="7543" y="5214"/>
                    <a:pt x="8602" y="3776"/>
                    <a:pt x="9090" y="5033"/>
                  </a:cubicBezTo>
                  <a:cubicBezTo>
                    <a:pt x="9090" y="5033"/>
                    <a:pt x="10719" y="2787"/>
                    <a:pt x="11533" y="5754"/>
                  </a:cubicBezTo>
                  <a:cubicBezTo>
                    <a:pt x="11533" y="5754"/>
                    <a:pt x="12997" y="5214"/>
                    <a:pt x="12997" y="6921"/>
                  </a:cubicBezTo>
                  <a:cubicBezTo>
                    <a:pt x="12997" y="6921"/>
                    <a:pt x="14462" y="5453"/>
                    <a:pt x="16488" y="8767"/>
                  </a:cubicBezTo>
                  <a:lnTo>
                    <a:pt x="0" y="827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29"/>
            <p:cNvSpPr/>
            <p:nvPr/>
          </p:nvSpPr>
          <p:spPr>
            <a:xfrm>
              <a:off x="-3124" y="3812619"/>
              <a:ext cx="9144100" cy="1330840"/>
            </a:xfrm>
            <a:custGeom>
              <a:rect b="b" l="l" r="r" t="t"/>
              <a:pathLst>
                <a:path extrusionOk="0" h="16127" w="81252">
                  <a:moveTo>
                    <a:pt x="81251" y="3741"/>
                  </a:moveTo>
                  <a:lnTo>
                    <a:pt x="81251" y="16127"/>
                  </a:lnTo>
                  <a:lnTo>
                    <a:pt x="0" y="16127"/>
                  </a:lnTo>
                  <a:lnTo>
                    <a:pt x="0" y="8395"/>
                  </a:lnTo>
                  <a:cubicBezTo>
                    <a:pt x="17122" y="12448"/>
                    <a:pt x="30639" y="9447"/>
                    <a:pt x="49263" y="2767"/>
                  </a:cubicBezTo>
                  <a:cubicBezTo>
                    <a:pt x="54868" y="754"/>
                    <a:pt x="59997" y="42"/>
                    <a:pt x="64429" y="30"/>
                  </a:cubicBezTo>
                  <a:lnTo>
                    <a:pt x="64431" y="30"/>
                  </a:lnTo>
                  <a:cubicBezTo>
                    <a:pt x="74720" y="0"/>
                    <a:pt x="81251" y="3741"/>
                    <a:pt x="81251" y="374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29"/>
            <p:cNvSpPr/>
            <p:nvPr/>
          </p:nvSpPr>
          <p:spPr>
            <a:xfrm>
              <a:off x="5067181" y="3812630"/>
              <a:ext cx="4073537" cy="1330840"/>
            </a:xfrm>
            <a:custGeom>
              <a:rect b="b" l="l" r="r" t="t"/>
              <a:pathLst>
                <a:path extrusionOk="0" h="16127" w="36206">
                  <a:moveTo>
                    <a:pt x="36205" y="3741"/>
                  </a:moveTo>
                  <a:lnTo>
                    <a:pt x="36205" y="16127"/>
                  </a:lnTo>
                  <a:lnTo>
                    <a:pt x="35299" y="16127"/>
                  </a:lnTo>
                  <a:cubicBezTo>
                    <a:pt x="25750" y="10921"/>
                    <a:pt x="2789" y="13770"/>
                    <a:pt x="1340" y="8056"/>
                  </a:cubicBezTo>
                  <a:cubicBezTo>
                    <a:pt x="0" y="2769"/>
                    <a:pt x="19102" y="70"/>
                    <a:pt x="19391" y="30"/>
                  </a:cubicBezTo>
                  <a:lnTo>
                    <a:pt x="19393" y="30"/>
                  </a:lnTo>
                  <a:cubicBezTo>
                    <a:pt x="29680" y="0"/>
                    <a:pt x="36205" y="3741"/>
                    <a:pt x="36205" y="374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9"/>
            <p:cNvSpPr/>
            <p:nvPr/>
          </p:nvSpPr>
          <p:spPr>
            <a:xfrm>
              <a:off x="6242664" y="3128407"/>
              <a:ext cx="940443" cy="61020"/>
            </a:xfrm>
            <a:custGeom>
              <a:rect b="b" l="l" r="r" t="t"/>
              <a:pathLst>
                <a:path extrusionOk="0" h="677" w="10434">
                  <a:moveTo>
                    <a:pt x="9531" y="1"/>
                  </a:moveTo>
                  <a:lnTo>
                    <a:pt x="0" y="302"/>
                  </a:lnTo>
                  <a:lnTo>
                    <a:pt x="10434" y="677"/>
                  </a:lnTo>
                  <a:lnTo>
                    <a:pt x="95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9"/>
            <p:cNvSpPr/>
            <p:nvPr/>
          </p:nvSpPr>
          <p:spPr>
            <a:xfrm>
              <a:off x="5170683" y="3436319"/>
              <a:ext cx="462560" cy="79677"/>
            </a:xfrm>
            <a:custGeom>
              <a:rect b="b" l="l" r="r" t="t"/>
              <a:pathLst>
                <a:path extrusionOk="0" h="884" w="5132">
                  <a:moveTo>
                    <a:pt x="747" y="1"/>
                  </a:moveTo>
                  <a:lnTo>
                    <a:pt x="1" y="884"/>
                  </a:lnTo>
                  <a:lnTo>
                    <a:pt x="5132" y="490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9"/>
            <p:cNvSpPr/>
            <p:nvPr/>
          </p:nvSpPr>
          <p:spPr>
            <a:xfrm>
              <a:off x="5841831" y="2677265"/>
              <a:ext cx="488338" cy="46779"/>
            </a:xfrm>
            <a:custGeom>
              <a:rect b="b" l="l" r="r" t="t"/>
              <a:pathLst>
                <a:path extrusionOk="0" h="519" w="5418">
                  <a:moveTo>
                    <a:pt x="438" y="1"/>
                  </a:moveTo>
                  <a:lnTo>
                    <a:pt x="1" y="518"/>
                  </a:lnTo>
                  <a:lnTo>
                    <a:pt x="5417" y="352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9"/>
            <p:cNvSpPr/>
            <p:nvPr/>
          </p:nvSpPr>
          <p:spPr>
            <a:xfrm>
              <a:off x="3891134" y="2012217"/>
              <a:ext cx="1678673" cy="681306"/>
            </a:xfrm>
            <a:custGeom>
              <a:rect b="b" l="l" r="r" t="t"/>
              <a:pathLst>
                <a:path extrusionOk="0" h="8256" w="20342">
                  <a:moveTo>
                    <a:pt x="12909" y="5178"/>
                  </a:moveTo>
                  <a:cubicBezTo>
                    <a:pt x="12909" y="5178"/>
                    <a:pt x="11258" y="0"/>
                    <a:pt x="7808" y="6079"/>
                  </a:cubicBezTo>
                  <a:cubicBezTo>
                    <a:pt x="7808" y="6079"/>
                    <a:pt x="6530" y="3828"/>
                    <a:pt x="5405" y="4576"/>
                  </a:cubicBezTo>
                  <a:cubicBezTo>
                    <a:pt x="4279" y="5326"/>
                    <a:pt x="3979" y="7204"/>
                    <a:pt x="3979" y="7204"/>
                  </a:cubicBezTo>
                  <a:cubicBezTo>
                    <a:pt x="3979" y="7204"/>
                    <a:pt x="3601" y="5479"/>
                    <a:pt x="1" y="8255"/>
                  </a:cubicBezTo>
                  <a:lnTo>
                    <a:pt x="20342" y="8255"/>
                  </a:lnTo>
                  <a:cubicBezTo>
                    <a:pt x="20342" y="8255"/>
                    <a:pt x="17640" y="4953"/>
                    <a:pt x="16065" y="7204"/>
                  </a:cubicBezTo>
                  <a:cubicBezTo>
                    <a:pt x="16065" y="7204"/>
                    <a:pt x="15389" y="5627"/>
                    <a:pt x="14340" y="6753"/>
                  </a:cubicBezTo>
                  <a:cubicBezTo>
                    <a:pt x="14336" y="6757"/>
                    <a:pt x="14562" y="4953"/>
                    <a:pt x="12909" y="5178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3" name="Google Shape;413;p29"/>
            <p:cNvGrpSpPr/>
            <p:nvPr/>
          </p:nvGrpSpPr>
          <p:grpSpPr>
            <a:xfrm>
              <a:off x="5819512" y="3504119"/>
              <a:ext cx="2447748" cy="665672"/>
              <a:chOff x="5819512" y="3504119"/>
              <a:chExt cx="2447748" cy="665672"/>
            </a:xfrm>
          </p:grpSpPr>
          <p:sp>
            <p:nvSpPr>
              <p:cNvPr id="414" name="Google Shape;414;p29"/>
              <p:cNvSpPr/>
              <p:nvPr/>
            </p:nvSpPr>
            <p:spPr>
              <a:xfrm>
                <a:off x="6182591" y="3504119"/>
                <a:ext cx="84211" cy="28703"/>
              </a:xfrm>
              <a:custGeom>
                <a:rect b="b" l="l" r="r" t="t"/>
                <a:pathLst>
                  <a:path extrusionOk="0" h="242" w="710">
                    <a:moveTo>
                      <a:pt x="494" y="0"/>
                    </a:moveTo>
                    <a:cubicBezTo>
                      <a:pt x="467" y="0"/>
                      <a:pt x="437" y="3"/>
                      <a:pt x="404" y="8"/>
                    </a:cubicBezTo>
                    <a:cubicBezTo>
                      <a:pt x="350" y="17"/>
                      <a:pt x="298" y="20"/>
                      <a:pt x="250" y="20"/>
                    </a:cubicBezTo>
                    <a:cubicBezTo>
                      <a:pt x="179" y="20"/>
                      <a:pt x="117" y="13"/>
                      <a:pt x="69" y="6"/>
                    </a:cubicBezTo>
                    <a:cubicBezTo>
                      <a:pt x="67" y="6"/>
                      <a:pt x="64" y="6"/>
                      <a:pt x="62" y="6"/>
                    </a:cubicBezTo>
                    <a:cubicBezTo>
                      <a:pt x="22" y="6"/>
                      <a:pt x="0" y="50"/>
                      <a:pt x="23" y="82"/>
                    </a:cubicBezTo>
                    <a:cubicBezTo>
                      <a:pt x="115" y="203"/>
                      <a:pt x="254" y="242"/>
                      <a:pt x="380" y="242"/>
                    </a:cubicBezTo>
                    <a:cubicBezTo>
                      <a:pt x="524" y="242"/>
                      <a:pt x="652" y="192"/>
                      <a:pt x="673" y="157"/>
                    </a:cubicBezTo>
                    <a:cubicBezTo>
                      <a:pt x="709" y="91"/>
                      <a:pt x="659" y="0"/>
                      <a:pt x="4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29"/>
              <p:cNvSpPr/>
              <p:nvPr/>
            </p:nvSpPr>
            <p:spPr>
              <a:xfrm>
                <a:off x="8022168" y="3993193"/>
                <a:ext cx="245092" cy="176598"/>
              </a:xfrm>
              <a:custGeom>
                <a:rect b="b" l="l" r="r" t="t"/>
                <a:pathLst>
                  <a:path extrusionOk="0" h="2140" w="2970">
                    <a:moveTo>
                      <a:pt x="1" y="1"/>
                    </a:moveTo>
                    <a:cubicBezTo>
                      <a:pt x="360" y="478"/>
                      <a:pt x="610" y="1070"/>
                      <a:pt x="881" y="1315"/>
                    </a:cubicBezTo>
                    <a:cubicBezTo>
                      <a:pt x="1349" y="1742"/>
                      <a:pt x="2969" y="2139"/>
                      <a:pt x="2969" y="2139"/>
                    </a:cubicBezTo>
                    <a:lnTo>
                      <a:pt x="2969" y="2139"/>
                    </a:lnTo>
                    <a:cubicBezTo>
                      <a:pt x="2307" y="1834"/>
                      <a:pt x="1728" y="1576"/>
                      <a:pt x="1453" y="1301"/>
                    </a:cubicBezTo>
                    <a:cubicBezTo>
                      <a:pt x="1058" y="907"/>
                      <a:pt x="626" y="362"/>
                      <a:pt x="1" y="1"/>
                    </a:cubicBezTo>
                    <a:close/>
                  </a:path>
                </a:pathLst>
              </a:custGeom>
              <a:solidFill>
                <a:srgbClr val="FFCA90">
                  <a:alpha val="4862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29"/>
              <p:cNvSpPr/>
              <p:nvPr/>
            </p:nvSpPr>
            <p:spPr>
              <a:xfrm>
                <a:off x="7612589" y="3978504"/>
                <a:ext cx="217117" cy="152502"/>
              </a:xfrm>
              <a:custGeom>
                <a:rect b="b" l="l" r="r" t="t"/>
                <a:pathLst>
                  <a:path extrusionOk="0" h="1848" w="2631">
                    <a:moveTo>
                      <a:pt x="1" y="1848"/>
                    </a:moveTo>
                    <a:cubicBezTo>
                      <a:pt x="1" y="1848"/>
                      <a:pt x="992" y="1824"/>
                      <a:pt x="1826" y="907"/>
                    </a:cubicBezTo>
                    <a:cubicBezTo>
                      <a:pt x="2149" y="550"/>
                      <a:pt x="2396" y="243"/>
                      <a:pt x="2630" y="0"/>
                    </a:cubicBezTo>
                    <a:cubicBezTo>
                      <a:pt x="1728" y="415"/>
                      <a:pt x="863" y="1336"/>
                      <a:pt x="1" y="1848"/>
                    </a:cubicBezTo>
                    <a:close/>
                  </a:path>
                </a:pathLst>
              </a:custGeom>
              <a:solidFill>
                <a:srgbClr val="FFCA90">
                  <a:alpha val="4862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29"/>
              <p:cNvSpPr/>
              <p:nvPr/>
            </p:nvSpPr>
            <p:spPr>
              <a:xfrm>
                <a:off x="5819512" y="3553938"/>
                <a:ext cx="160713" cy="24908"/>
              </a:xfrm>
              <a:custGeom>
                <a:rect b="b" l="l" r="r" t="t"/>
                <a:pathLst>
                  <a:path extrusionOk="0" h="210" w="1355">
                    <a:moveTo>
                      <a:pt x="1312" y="1"/>
                    </a:moveTo>
                    <a:cubicBezTo>
                      <a:pt x="1304" y="1"/>
                      <a:pt x="1296" y="4"/>
                      <a:pt x="1289" y="9"/>
                    </a:cubicBezTo>
                    <a:cubicBezTo>
                      <a:pt x="1287" y="11"/>
                      <a:pt x="1123" y="135"/>
                      <a:pt x="894" y="135"/>
                    </a:cubicBezTo>
                    <a:cubicBezTo>
                      <a:pt x="839" y="135"/>
                      <a:pt x="780" y="128"/>
                      <a:pt x="719" y="110"/>
                    </a:cubicBezTo>
                    <a:cubicBezTo>
                      <a:pt x="600" y="75"/>
                      <a:pt x="484" y="64"/>
                      <a:pt x="381" y="64"/>
                    </a:cubicBezTo>
                    <a:cubicBezTo>
                      <a:pt x="185" y="64"/>
                      <a:pt x="40" y="106"/>
                      <a:pt x="31" y="110"/>
                    </a:cubicBezTo>
                    <a:cubicBezTo>
                      <a:pt x="11" y="116"/>
                      <a:pt x="1" y="136"/>
                      <a:pt x="5" y="156"/>
                    </a:cubicBezTo>
                    <a:cubicBezTo>
                      <a:pt x="12" y="173"/>
                      <a:pt x="27" y="183"/>
                      <a:pt x="44" y="183"/>
                    </a:cubicBezTo>
                    <a:cubicBezTo>
                      <a:pt x="47" y="183"/>
                      <a:pt x="50" y="182"/>
                      <a:pt x="53" y="182"/>
                    </a:cubicBezTo>
                    <a:cubicBezTo>
                      <a:pt x="54" y="182"/>
                      <a:pt x="197" y="139"/>
                      <a:pt x="388" y="139"/>
                    </a:cubicBezTo>
                    <a:cubicBezTo>
                      <a:pt x="484" y="139"/>
                      <a:pt x="591" y="150"/>
                      <a:pt x="699" y="182"/>
                    </a:cubicBezTo>
                    <a:cubicBezTo>
                      <a:pt x="769" y="202"/>
                      <a:pt x="835" y="210"/>
                      <a:pt x="897" y="210"/>
                    </a:cubicBezTo>
                    <a:cubicBezTo>
                      <a:pt x="1148" y="210"/>
                      <a:pt x="1327" y="74"/>
                      <a:pt x="1335" y="70"/>
                    </a:cubicBezTo>
                    <a:cubicBezTo>
                      <a:pt x="1351" y="58"/>
                      <a:pt x="1355" y="33"/>
                      <a:pt x="1341" y="17"/>
                    </a:cubicBezTo>
                    <a:cubicBezTo>
                      <a:pt x="1334" y="7"/>
                      <a:pt x="1323" y="1"/>
                      <a:pt x="1312" y="1"/>
                    </a:cubicBezTo>
                    <a:close/>
                  </a:path>
                </a:pathLst>
              </a:custGeom>
              <a:solidFill>
                <a:srgbClr val="FFCA90">
                  <a:alpha val="4862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418" name="Google Shape;418;p29"/>
          <p:cNvPicPr preferRelativeResize="0"/>
          <p:nvPr/>
        </p:nvPicPr>
        <p:blipFill rotWithShape="1">
          <a:blip r:embed="rId3">
            <a:alphaModFix/>
          </a:blip>
          <a:srcRect b="24320" l="0" r="32993" t="0"/>
          <a:stretch/>
        </p:blipFill>
        <p:spPr>
          <a:xfrm>
            <a:off x="59349" y="-20806"/>
            <a:ext cx="6121373" cy="389252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29"/>
          <p:cNvSpPr txBox="1"/>
          <p:nvPr>
            <p:ph type="ctrTitle"/>
          </p:nvPr>
        </p:nvSpPr>
        <p:spPr>
          <a:xfrm>
            <a:off x="619571" y="850591"/>
            <a:ext cx="5968500" cy="203105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3600">
                <a:solidFill>
                  <a:schemeClr val="dk1"/>
                </a:solidFill>
              </a:rPr>
              <a:t>Identifying the Hieroglyphic language in Ancient Egyptian Manuscripts </a:t>
            </a:r>
            <a:endParaRPr b="1" sz="3600">
              <a:solidFill>
                <a:schemeClr val="dk1"/>
              </a:solidFill>
            </a:endParaRPr>
          </a:p>
        </p:txBody>
      </p:sp>
      <p:sp>
        <p:nvSpPr>
          <p:cNvPr id="420" name="Google Shape;420;p29"/>
          <p:cNvSpPr txBox="1"/>
          <p:nvPr>
            <p:ph idx="1" type="subTitle"/>
          </p:nvPr>
        </p:nvSpPr>
        <p:spPr>
          <a:xfrm>
            <a:off x="731975" y="2991075"/>
            <a:ext cx="46074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Unlocking Ancient Secrets</a:t>
            </a:r>
            <a:endParaRPr/>
          </a:p>
        </p:txBody>
      </p:sp>
      <p:grpSp>
        <p:nvGrpSpPr>
          <p:cNvPr id="421" name="Google Shape;421;p29"/>
          <p:cNvGrpSpPr/>
          <p:nvPr/>
        </p:nvGrpSpPr>
        <p:grpSpPr>
          <a:xfrm>
            <a:off x="7195712" y="2881650"/>
            <a:ext cx="731540" cy="1554890"/>
            <a:chOff x="1166125" y="1638263"/>
            <a:chExt cx="1391025" cy="2924925"/>
          </a:xfrm>
        </p:grpSpPr>
        <p:sp>
          <p:nvSpPr>
            <p:cNvPr id="422" name="Google Shape;422;p29"/>
            <p:cNvSpPr/>
            <p:nvPr/>
          </p:nvSpPr>
          <p:spPr>
            <a:xfrm>
              <a:off x="1174475" y="4346288"/>
              <a:ext cx="1382675" cy="216900"/>
            </a:xfrm>
            <a:custGeom>
              <a:rect b="b" l="l" r="r" t="t"/>
              <a:pathLst>
                <a:path extrusionOk="0" h="8676" w="55307">
                  <a:moveTo>
                    <a:pt x="28406" y="1"/>
                  </a:moveTo>
                  <a:cubicBezTo>
                    <a:pt x="28156" y="1"/>
                    <a:pt x="27905" y="1"/>
                    <a:pt x="27653" y="2"/>
                  </a:cubicBezTo>
                  <a:cubicBezTo>
                    <a:pt x="12376" y="2"/>
                    <a:pt x="0" y="1904"/>
                    <a:pt x="0" y="4339"/>
                  </a:cubicBezTo>
                  <a:cubicBezTo>
                    <a:pt x="0" y="6707"/>
                    <a:pt x="12376" y="8675"/>
                    <a:pt x="27653" y="8675"/>
                  </a:cubicBezTo>
                  <a:cubicBezTo>
                    <a:pt x="42898" y="8675"/>
                    <a:pt x="55307" y="6741"/>
                    <a:pt x="55307" y="4339"/>
                  </a:cubicBezTo>
                  <a:cubicBezTo>
                    <a:pt x="55307" y="1944"/>
                    <a:pt x="43304" y="1"/>
                    <a:pt x="28406" y="1"/>
                  </a:cubicBezTo>
                  <a:close/>
                </a:path>
              </a:pathLst>
            </a:custGeom>
            <a:solidFill>
              <a:srgbClr val="FFAB51">
                <a:alpha val="4941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29"/>
            <p:cNvSpPr/>
            <p:nvPr/>
          </p:nvSpPr>
          <p:spPr>
            <a:xfrm>
              <a:off x="1996725" y="2568388"/>
              <a:ext cx="389475" cy="172650"/>
            </a:xfrm>
            <a:custGeom>
              <a:rect b="b" l="l" r="r" t="t"/>
              <a:pathLst>
                <a:path extrusionOk="0" h="6906" w="15579">
                  <a:moveTo>
                    <a:pt x="12910" y="1"/>
                  </a:moveTo>
                  <a:lnTo>
                    <a:pt x="5638" y="1168"/>
                  </a:lnTo>
                  <a:lnTo>
                    <a:pt x="1" y="2770"/>
                  </a:lnTo>
                  <a:cubicBezTo>
                    <a:pt x="901" y="5105"/>
                    <a:pt x="1802" y="6906"/>
                    <a:pt x="2402" y="6906"/>
                  </a:cubicBezTo>
                  <a:cubicBezTo>
                    <a:pt x="3570" y="6906"/>
                    <a:pt x="10308" y="5371"/>
                    <a:pt x="14844" y="4137"/>
                  </a:cubicBezTo>
                  <a:cubicBezTo>
                    <a:pt x="14945" y="4137"/>
                    <a:pt x="14978" y="4104"/>
                    <a:pt x="15078" y="4104"/>
                  </a:cubicBezTo>
                  <a:lnTo>
                    <a:pt x="15578" y="3970"/>
                  </a:lnTo>
                  <a:cubicBezTo>
                    <a:pt x="15278" y="3804"/>
                    <a:pt x="15011" y="3537"/>
                    <a:pt x="14978" y="3203"/>
                  </a:cubicBezTo>
                  <a:cubicBezTo>
                    <a:pt x="14945" y="3036"/>
                    <a:pt x="14978" y="2936"/>
                    <a:pt x="15111" y="2770"/>
                  </a:cubicBezTo>
                  <a:lnTo>
                    <a:pt x="15178" y="2669"/>
                  </a:lnTo>
                  <a:cubicBezTo>
                    <a:pt x="14811" y="2603"/>
                    <a:pt x="14744" y="2469"/>
                    <a:pt x="14744" y="2369"/>
                  </a:cubicBezTo>
                  <a:cubicBezTo>
                    <a:pt x="14611" y="1969"/>
                    <a:pt x="14644" y="1635"/>
                    <a:pt x="14844" y="1369"/>
                  </a:cubicBezTo>
                  <a:lnTo>
                    <a:pt x="14978" y="1268"/>
                  </a:lnTo>
                  <a:cubicBezTo>
                    <a:pt x="14911" y="1202"/>
                    <a:pt x="14844" y="1168"/>
                    <a:pt x="14811" y="1135"/>
                  </a:cubicBezTo>
                  <a:lnTo>
                    <a:pt x="14778" y="1102"/>
                  </a:lnTo>
                  <a:cubicBezTo>
                    <a:pt x="14678" y="1302"/>
                    <a:pt x="14511" y="1535"/>
                    <a:pt x="14311" y="1635"/>
                  </a:cubicBezTo>
                  <a:cubicBezTo>
                    <a:pt x="14244" y="1669"/>
                    <a:pt x="14144" y="1702"/>
                    <a:pt x="14011" y="1702"/>
                  </a:cubicBezTo>
                  <a:cubicBezTo>
                    <a:pt x="13944" y="1702"/>
                    <a:pt x="13810" y="1669"/>
                    <a:pt x="13677" y="1635"/>
                  </a:cubicBezTo>
                  <a:cubicBezTo>
                    <a:pt x="13277" y="1435"/>
                    <a:pt x="13010" y="501"/>
                    <a:pt x="12910" y="1"/>
                  </a:cubicBezTo>
                  <a:close/>
                </a:path>
              </a:pathLst>
            </a:custGeom>
            <a:solidFill>
              <a:srgbClr val="A565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29"/>
            <p:cNvSpPr/>
            <p:nvPr/>
          </p:nvSpPr>
          <p:spPr>
            <a:xfrm>
              <a:off x="1186975" y="1858713"/>
              <a:ext cx="366950" cy="591300"/>
            </a:xfrm>
            <a:custGeom>
              <a:rect b="b" l="l" r="r" t="t"/>
              <a:pathLst>
                <a:path extrusionOk="0" h="23652" w="14678">
                  <a:moveTo>
                    <a:pt x="14678" y="1"/>
                  </a:moveTo>
                  <a:cubicBezTo>
                    <a:pt x="13510" y="1"/>
                    <a:pt x="8373" y="334"/>
                    <a:pt x="4371" y="5205"/>
                  </a:cubicBezTo>
                  <a:cubicBezTo>
                    <a:pt x="1" y="10642"/>
                    <a:pt x="534" y="21850"/>
                    <a:pt x="668" y="23651"/>
                  </a:cubicBezTo>
                  <a:lnTo>
                    <a:pt x="2636" y="23551"/>
                  </a:lnTo>
                  <a:cubicBezTo>
                    <a:pt x="2536" y="11442"/>
                    <a:pt x="5171" y="7406"/>
                    <a:pt x="7139" y="5471"/>
                  </a:cubicBezTo>
                  <a:cubicBezTo>
                    <a:pt x="10175" y="2469"/>
                    <a:pt x="13777" y="2336"/>
                    <a:pt x="14678" y="2336"/>
                  </a:cubicBezTo>
                  <a:lnTo>
                    <a:pt x="146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>
              <a:off x="1187825" y="1858713"/>
              <a:ext cx="366950" cy="591300"/>
            </a:xfrm>
            <a:custGeom>
              <a:rect b="b" l="l" r="r" t="t"/>
              <a:pathLst>
                <a:path extrusionOk="0" h="23652" w="14678">
                  <a:moveTo>
                    <a:pt x="14677" y="1"/>
                  </a:moveTo>
                  <a:cubicBezTo>
                    <a:pt x="13510" y="1"/>
                    <a:pt x="8406" y="334"/>
                    <a:pt x="4370" y="5205"/>
                  </a:cubicBezTo>
                  <a:cubicBezTo>
                    <a:pt x="0" y="10642"/>
                    <a:pt x="534" y="21850"/>
                    <a:pt x="667" y="23651"/>
                  </a:cubicBezTo>
                  <a:lnTo>
                    <a:pt x="1401" y="23618"/>
                  </a:lnTo>
                  <a:cubicBezTo>
                    <a:pt x="1268" y="21016"/>
                    <a:pt x="1001" y="10675"/>
                    <a:pt x="5137" y="5538"/>
                  </a:cubicBezTo>
                  <a:cubicBezTo>
                    <a:pt x="8606" y="1268"/>
                    <a:pt x="12909" y="668"/>
                    <a:pt x="14677" y="601"/>
                  </a:cubicBezTo>
                  <a:lnTo>
                    <a:pt x="146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9"/>
            <p:cNvSpPr/>
            <p:nvPr/>
          </p:nvSpPr>
          <p:spPr>
            <a:xfrm>
              <a:off x="1537225" y="1662738"/>
              <a:ext cx="177650" cy="171825"/>
            </a:xfrm>
            <a:custGeom>
              <a:rect b="b" l="l" r="r" t="t"/>
              <a:pathLst>
                <a:path extrusionOk="0" h="6873" w="7106">
                  <a:moveTo>
                    <a:pt x="2402" y="1"/>
                  </a:moveTo>
                  <a:cubicBezTo>
                    <a:pt x="1702" y="1035"/>
                    <a:pt x="1" y="3970"/>
                    <a:pt x="968" y="6873"/>
                  </a:cubicBezTo>
                  <a:cubicBezTo>
                    <a:pt x="2002" y="4704"/>
                    <a:pt x="5204" y="3337"/>
                    <a:pt x="7106" y="2670"/>
                  </a:cubicBezTo>
                  <a:cubicBezTo>
                    <a:pt x="4404" y="2436"/>
                    <a:pt x="2970" y="1535"/>
                    <a:pt x="2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9"/>
            <p:cNvSpPr/>
            <p:nvPr/>
          </p:nvSpPr>
          <p:spPr>
            <a:xfrm>
              <a:off x="1900825" y="2115563"/>
              <a:ext cx="22550" cy="326925"/>
            </a:xfrm>
            <a:custGeom>
              <a:rect b="b" l="l" r="r" t="t"/>
              <a:pathLst>
                <a:path extrusionOk="0" h="13077" w="902">
                  <a:moveTo>
                    <a:pt x="0" y="1"/>
                  </a:moveTo>
                  <a:lnTo>
                    <a:pt x="0" y="13077"/>
                  </a:lnTo>
                  <a:lnTo>
                    <a:pt x="801" y="13077"/>
                  </a:lnTo>
                  <a:lnTo>
                    <a:pt x="801" y="9841"/>
                  </a:lnTo>
                  <a:lnTo>
                    <a:pt x="801" y="7940"/>
                  </a:lnTo>
                  <a:lnTo>
                    <a:pt x="801" y="5471"/>
                  </a:lnTo>
                  <a:lnTo>
                    <a:pt x="801" y="2503"/>
                  </a:lnTo>
                  <a:lnTo>
                    <a:pt x="801" y="2369"/>
                  </a:lnTo>
                  <a:cubicBezTo>
                    <a:pt x="801" y="2336"/>
                    <a:pt x="901" y="76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9"/>
            <p:cNvSpPr/>
            <p:nvPr/>
          </p:nvSpPr>
          <p:spPr>
            <a:xfrm>
              <a:off x="1983375" y="1877563"/>
              <a:ext cx="129300" cy="122125"/>
            </a:xfrm>
            <a:custGeom>
              <a:rect b="b" l="l" r="r" t="t"/>
              <a:pathLst>
                <a:path extrusionOk="0" h="4885" w="5172">
                  <a:moveTo>
                    <a:pt x="2231" y="1"/>
                  </a:moveTo>
                  <a:cubicBezTo>
                    <a:pt x="1863" y="1"/>
                    <a:pt x="1472" y="70"/>
                    <a:pt x="1068" y="214"/>
                  </a:cubicBezTo>
                  <a:cubicBezTo>
                    <a:pt x="801" y="414"/>
                    <a:pt x="34" y="1215"/>
                    <a:pt x="1" y="3450"/>
                  </a:cubicBezTo>
                  <a:cubicBezTo>
                    <a:pt x="337" y="3295"/>
                    <a:pt x="853" y="3140"/>
                    <a:pt x="1440" y="3140"/>
                  </a:cubicBezTo>
                  <a:cubicBezTo>
                    <a:pt x="1611" y="3140"/>
                    <a:pt x="1788" y="3153"/>
                    <a:pt x="1969" y="3183"/>
                  </a:cubicBezTo>
                  <a:cubicBezTo>
                    <a:pt x="2102" y="3183"/>
                    <a:pt x="4204" y="3383"/>
                    <a:pt x="4704" y="4884"/>
                  </a:cubicBezTo>
                  <a:cubicBezTo>
                    <a:pt x="4904" y="4451"/>
                    <a:pt x="5171" y="3717"/>
                    <a:pt x="4904" y="2449"/>
                  </a:cubicBezTo>
                  <a:cubicBezTo>
                    <a:pt x="4704" y="1448"/>
                    <a:pt x="4271" y="715"/>
                    <a:pt x="3537" y="348"/>
                  </a:cubicBezTo>
                  <a:cubicBezTo>
                    <a:pt x="3158" y="120"/>
                    <a:pt x="2715" y="1"/>
                    <a:pt x="22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9"/>
            <p:cNvSpPr/>
            <p:nvPr/>
          </p:nvSpPr>
          <p:spPr>
            <a:xfrm>
              <a:off x="1865800" y="2104738"/>
              <a:ext cx="22550" cy="336925"/>
            </a:xfrm>
            <a:custGeom>
              <a:rect b="b" l="l" r="r" t="t"/>
              <a:pathLst>
                <a:path extrusionOk="0" h="13477" w="902">
                  <a:moveTo>
                    <a:pt x="0" y="0"/>
                  </a:moveTo>
                  <a:lnTo>
                    <a:pt x="34" y="13477"/>
                  </a:lnTo>
                  <a:lnTo>
                    <a:pt x="868" y="13477"/>
                  </a:lnTo>
                  <a:lnTo>
                    <a:pt x="868" y="134"/>
                  </a:lnTo>
                  <a:lnTo>
                    <a:pt x="901" y="134"/>
                  </a:lnTo>
                  <a:cubicBezTo>
                    <a:pt x="668" y="34"/>
                    <a:pt x="367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>
              <a:off x="1645650" y="1799163"/>
              <a:ext cx="380300" cy="371475"/>
            </a:xfrm>
            <a:custGeom>
              <a:rect b="b" l="l" r="r" t="t"/>
              <a:pathLst>
                <a:path extrusionOk="0" h="14859" w="15212">
                  <a:moveTo>
                    <a:pt x="8526" y="2142"/>
                  </a:moveTo>
                  <a:cubicBezTo>
                    <a:pt x="10008" y="2142"/>
                    <a:pt x="11535" y="2726"/>
                    <a:pt x="12721" y="4289"/>
                  </a:cubicBezTo>
                  <a:lnTo>
                    <a:pt x="12721" y="4289"/>
                  </a:lnTo>
                  <a:cubicBezTo>
                    <a:pt x="12608" y="4231"/>
                    <a:pt x="12103" y="4170"/>
                    <a:pt x="11475" y="4084"/>
                  </a:cubicBezTo>
                  <a:lnTo>
                    <a:pt x="11475" y="4084"/>
                  </a:lnTo>
                  <a:cubicBezTo>
                    <a:pt x="11475" y="4184"/>
                    <a:pt x="11508" y="4251"/>
                    <a:pt x="11508" y="4351"/>
                  </a:cubicBezTo>
                  <a:cubicBezTo>
                    <a:pt x="11508" y="4851"/>
                    <a:pt x="11275" y="5252"/>
                    <a:pt x="10908" y="5252"/>
                  </a:cubicBezTo>
                  <a:cubicBezTo>
                    <a:pt x="10608" y="5252"/>
                    <a:pt x="10341" y="4851"/>
                    <a:pt x="10341" y="4351"/>
                  </a:cubicBezTo>
                  <a:cubicBezTo>
                    <a:pt x="10341" y="4251"/>
                    <a:pt x="10341" y="4184"/>
                    <a:pt x="10374" y="4084"/>
                  </a:cubicBezTo>
                  <a:lnTo>
                    <a:pt x="10374" y="4084"/>
                  </a:lnTo>
                  <a:cubicBezTo>
                    <a:pt x="9740" y="4151"/>
                    <a:pt x="9040" y="4218"/>
                    <a:pt x="8406" y="4418"/>
                  </a:cubicBezTo>
                  <a:cubicBezTo>
                    <a:pt x="8406" y="4418"/>
                    <a:pt x="9374" y="3417"/>
                    <a:pt x="10141" y="3384"/>
                  </a:cubicBezTo>
                  <a:cubicBezTo>
                    <a:pt x="10141" y="3384"/>
                    <a:pt x="9574" y="3233"/>
                    <a:pt x="8733" y="3233"/>
                  </a:cubicBezTo>
                  <a:cubicBezTo>
                    <a:pt x="7941" y="3233"/>
                    <a:pt x="6906" y="3366"/>
                    <a:pt x="5871" y="3884"/>
                  </a:cubicBezTo>
                  <a:cubicBezTo>
                    <a:pt x="3736" y="4918"/>
                    <a:pt x="3236" y="6252"/>
                    <a:pt x="3202" y="7920"/>
                  </a:cubicBezTo>
                  <a:cubicBezTo>
                    <a:pt x="3202" y="7926"/>
                    <a:pt x="3202" y="7929"/>
                    <a:pt x="3200" y="7929"/>
                  </a:cubicBezTo>
                  <a:cubicBezTo>
                    <a:pt x="3157" y="7929"/>
                    <a:pt x="2549" y="5699"/>
                    <a:pt x="3870" y="4184"/>
                  </a:cubicBezTo>
                  <a:cubicBezTo>
                    <a:pt x="4804" y="3100"/>
                    <a:pt x="6628" y="2142"/>
                    <a:pt x="8526" y="2142"/>
                  </a:cubicBezTo>
                  <a:close/>
                  <a:moveTo>
                    <a:pt x="11775" y="6086"/>
                  </a:moveTo>
                  <a:cubicBezTo>
                    <a:pt x="11842" y="6086"/>
                    <a:pt x="11942" y="6152"/>
                    <a:pt x="11975" y="6186"/>
                  </a:cubicBezTo>
                  <a:cubicBezTo>
                    <a:pt x="12009" y="6219"/>
                    <a:pt x="12009" y="6319"/>
                    <a:pt x="12009" y="6386"/>
                  </a:cubicBezTo>
                  <a:lnTo>
                    <a:pt x="11141" y="10022"/>
                  </a:lnTo>
                  <a:cubicBezTo>
                    <a:pt x="11108" y="10155"/>
                    <a:pt x="11008" y="10222"/>
                    <a:pt x="10875" y="10222"/>
                  </a:cubicBezTo>
                  <a:cubicBezTo>
                    <a:pt x="10775" y="10222"/>
                    <a:pt x="10674" y="10155"/>
                    <a:pt x="10641" y="10022"/>
                  </a:cubicBezTo>
                  <a:lnTo>
                    <a:pt x="9774" y="6386"/>
                  </a:lnTo>
                  <a:cubicBezTo>
                    <a:pt x="9774" y="6319"/>
                    <a:pt x="9774" y="6219"/>
                    <a:pt x="9807" y="6186"/>
                  </a:cubicBezTo>
                  <a:cubicBezTo>
                    <a:pt x="9841" y="6152"/>
                    <a:pt x="9941" y="6086"/>
                    <a:pt x="10007" y="6086"/>
                  </a:cubicBezTo>
                  <a:close/>
                  <a:moveTo>
                    <a:pt x="8099" y="1"/>
                  </a:moveTo>
                  <a:cubicBezTo>
                    <a:pt x="3787" y="1"/>
                    <a:pt x="1386" y="1457"/>
                    <a:pt x="601" y="4418"/>
                  </a:cubicBezTo>
                  <a:cubicBezTo>
                    <a:pt x="0" y="6586"/>
                    <a:pt x="1134" y="8387"/>
                    <a:pt x="2502" y="9188"/>
                  </a:cubicBezTo>
                  <a:lnTo>
                    <a:pt x="2535" y="9188"/>
                  </a:lnTo>
                  <a:cubicBezTo>
                    <a:pt x="2535" y="9188"/>
                    <a:pt x="2569" y="9188"/>
                    <a:pt x="2569" y="9221"/>
                  </a:cubicBezTo>
                  <a:cubicBezTo>
                    <a:pt x="2569" y="9221"/>
                    <a:pt x="2569" y="9254"/>
                    <a:pt x="2635" y="9254"/>
                  </a:cubicBezTo>
                  <a:cubicBezTo>
                    <a:pt x="2635" y="9254"/>
                    <a:pt x="2635" y="9321"/>
                    <a:pt x="2669" y="9321"/>
                  </a:cubicBezTo>
                  <a:lnTo>
                    <a:pt x="2669" y="9355"/>
                  </a:lnTo>
                  <a:lnTo>
                    <a:pt x="2669" y="9388"/>
                  </a:lnTo>
                  <a:lnTo>
                    <a:pt x="2702" y="14692"/>
                  </a:lnTo>
                  <a:lnTo>
                    <a:pt x="2702" y="14858"/>
                  </a:lnTo>
                  <a:lnTo>
                    <a:pt x="7139" y="14858"/>
                  </a:lnTo>
                  <a:cubicBezTo>
                    <a:pt x="7205" y="11956"/>
                    <a:pt x="8339" y="11723"/>
                    <a:pt x="8540" y="11723"/>
                  </a:cubicBezTo>
                  <a:cubicBezTo>
                    <a:pt x="8725" y="11692"/>
                    <a:pt x="8901" y="11677"/>
                    <a:pt x="9068" y="11677"/>
                  </a:cubicBezTo>
                  <a:cubicBezTo>
                    <a:pt x="9626" y="11677"/>
                    <a:pt x="10090" y="11841"/>
                    <a:pt x="10474" y="12123"/>
                  </a:cubicBezTo>
                  <a:cubicBezTo>
                    <a:pt x="10741" y="12090"/>
                    <a:pt x="15044" y="11089"/>
                    <a:pt x="15211" y="6719"/>
                  </a:cubicBezTo>
                  <a:cubicBezTo>
                    <a:pt x="15171" y="6718"/>
                    <a:pt x="15131" y="6717"/>
                    <a:pt x="15092" y="6717"/>
                  </a:cubicBezTo>
                  <a:cubicBezTo>
                    <a:pt x="14145" y="6717"/>
                    <a:pt x="13376" y="7086"/>
                    <a:pt x="13376" y="7086"/>
                  </a:cubicBezTo>
                  <a:cubicBezTo>
                    <a:pt x="13343" y="7086"/>
                    <a:pt x="13310" y="7120"/>
                    <a:pt x="13243" y="7120"/>
                  </a:cubicBezTo>
                  <a:cubicBezTo>
                    <a:pt x="13210" y="7120"/>
                    <a:pt x="13176" y="7120"/>
                    <a:pt x="13143" y="7086"/>
                  </a:cubicBezTo>
                  <a:cubicBezTo>
                    <a:pt x="13043" y="7053"/>
                    <a:pt x="13009" y="6953"/>
                    <a:pt x="13009" y="6886"/>
                  </a:cubicBezTo>
                  <a:cubicBezTo>
                    <a:pt x="12976" y="4351"/>
                    <a:pt x="13743" y="3317"/>
                    <a:pt x="14210" y="2917"/>
                  </a:cubicBezTo>
                  <a:cubicBezTo>
                    <a:pt x="13977" y="2483"/>
                    <a:pt x="12676" y="215"/>
                    <a:pt x="9507" y="48"/>
                  </a:cubicBezTo>
                  <a:cubicBezTo>
                    <a:pt x="9017" y="16"/>
                    <a:pt x="8548" y="1"/>
                    <a:pt x="8099" y="1"/>
                  </a:cubicBezTo>
                  <a:close/>
                </a:path>
              </a:pathLst>
            </a:custGeom>
            <a:solidFill>
              <a:srgbClr val="A565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9"/>
            <p:cNvSpPr/>
            <p:nvPr/>
          </p:nvSpPr>
          <p:spPr>
            <a:xfrm>
              <a:off x="1567250" y="1729188"/>
              <a:ext cx="420325" cy="294675"/>
            </a:xfrm>
            <a:custGeom>
              <a:rect b="b" l="l" r="r" t="t"/>
              <a:pathLst>
                <a:path extrusionOk="0" h="11787" w="16813">
                  <a:moveTo>
                    <a:pt x="10274" y="1"/>
                  </a:moveTo>
                  <a:cubicBezTo>
                    <a:pt x="10121" y="1"/>
                    <a:pt x="9966" y="4"/>
                    <a:pt x="9808" y="12"/>
                  </a:cubicBezTo>
                  <a:cubicBezTo>
                    <a:pt x="9124" y="35"/>
                    <a:pt x="8506" y="59"/>
                    <a:pt x="7932" y="59"/>
                  </a:cubicBezTo>
                  <a:cubicBezTo>
                    <a:pt x="7694" y="59"/>
                    <a:pt x="7464" y="55"/>
                    <a:pt x="7239" y="45"/>
                  </a:cubicBezTo>
                  <a:cubicBezTo>
                    <a:pt x="6505" y="312"/>
                    <a:pt x="835" y="2013"/>
                    <a:pt x="1" y="4948"/>
                  </a:cubicBezTo>
                  <a:cubicBezTo>
                    <a:pt x="134" y="5549"/>
                    <a:pt x="1402" y="10886"/>
                    <a:pt x="4571" y="11787"/>
                  </a:cubicBezTo>
                  <a:cubicBezTo>
                    <a:pt x="3436" y="10719"/>
                    <a:pt x="2669" y="9051"/>
                    <a:pt x="3236" y="7050"/>
                  </a:cubicBezTo>
                  <a:cubicBezTo>
                    <a:pt x="4086" y="3803"/>
                    <a:pt x="6647" y="2268"/>
                    <a:pt x="11220" y="2268"/>
                  </a:cubicBezTo>
                  <a:cubicBezTo>
                    <a:pt x="11674" y="2268"/>
                    <a:pt x="12148" y="2283"/>
                    <a:pt x="12643" y="2313"/>
                  </a:cubicBezTo>
                  <a:cubicBezTo>
                    <a:pt x="14744" y="2447"/>
                    <a:pt x="16012" y="3381"/>
                    <a:pt x="16813" y="4215"/>
                  </a:cubicBezTo>
                  <a:cubicBezTo>
                    <a:pt x="16041" y="2479"/>
                    <a:pt x="14279" y="1"/>
                    <a:pt x="10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9"/>
            <p:cNvSpPr/>
            <p:nvPr/>
          </p:nvSpPr>
          <p:spPr>
            <a:xfrm>
              <a:off x="1512225" y="1666088"/>
              <a:ext cx="177650" cy="362275"/>
            </a:xfrm>
            <a:custGeom>
              <a:rect b="b" l="l" r="r" t="t"/>
              <a:pathLst>
                <a:path extrusionOk="0" h="14491" w="7106">
                  <a:moveTo>
                    <a:pt x="3369" y="0"/>
                  </a:moveTo>
                  <a:lnTo>
                    <a:pt x="3369" y="0"/>
                  </a:lnTo>
                  <a:cubicBezTo>
                    <a:pt x="0" y="2536"/>
                    <a:pt x="1968" y="7406"/>
                    <a:pt x="1968" y="7439"/>
                  </a:cubicBezTo>
                  <a:cubicBezTo>
                    <a:pt x="3657" y="14023"/>
                    <a:pt x="6231" y="14490"/>
                    <a:pt x="6926" y="14490"/>
                  </a:cubicBezTo>
                  <a:cubicBezTo>
                    <a:pt x="7041" y="14490"/>
                    <a:pt x="7105" y="14477"/>
                    <a:pt x="7105" y="14477"/>
                  </a:cubicBezTo>
                  <a:cubicBezTo>
                    <a:pt x="6371" y="13844"/>
                    <a:pt x="5571" y="12343"/>
                    <a:pt x="5537" y="11008"/>
                  </a:cubicBezTo>
                  <a:cubicBezTo>
                    <a:pt x="5504" y="9641"/>
                    <a:pt x="5971" y="8840"/>
                    <a:pt x="5971" y="8840"/>
                  </a:cubicBezTo>
                  <a:cubicBezTo>
                    <a:pt x="2469" y="5805"/>
                    <a:pt x="3369" y="1"/>
                    <a:pt x="3369" y="0"/>
                  </a:cubicBezTo>
                  <a:close/>
                </a:path>
              </a:pathLst>
            </a:custGeom>
            <a:solidFill>
              <a:srgbClr val="FFAB51">
                <a:alpha val="4941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9"/>
            <p:cNvSpPr/>
            <p:nvPr/>
          </p:nvSpPr>
          <p:spPr>
            <a:xfrm>
              <a:off x="1903325" y="1963788"/>
              <a:ext cx="28375" cy="57575"/>
            </a:xfrm>
            <a:custGeom>
              <a:rect b="b" l="l" r="r" t="t"/>
              <a:pathLst>
                <a:path extrusionOk="0" h="2303" w="1135">
                  <a:moveTo>
                    <a:pt x="1" y="1"/>
                  </a:moveTo>
                  <a:lnTo>
                    <a:pt x="568" y="2303"/>
                  </a:lnTo>
                  <a:lnTo>
                    <a:pt x="11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9"/>
            <p:cNvSpPr/>
            <p:nvPr/>
          </p:nvSpPr>
          <p:spPr>
            <a:xfrm>
              <a:off x="1834100" y="2108913"/>
              <a:ext cx="20050" cy="333575"/>
            </a:xfrm>
            <a:custGeom>
              <a:rect b="b" l="l" r="r" t="t"/>
              <a:pathLst>
                <a:path extrusionOk="0" h="13343" w="802">
                  <a:moveTo>
                    <a:pt x="768" y="0"/>
                  </a:moveTo>
                  <a:cubicBezTo>
                    <a:pt x="468" y="267"/>
                    <a:pt x="68" y="967"/>
                    <a:pt x="68" y="2769"/>
                  </a:cubicBezTo>
                  <a:lnTo>
                    <a:pt x="1" y="13343"/>
                  </a:lnTo>
                  <a:lnTo>
                    <a:pt x="801" y="13343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>
              <a:off x="1712350" y="2359088"/>
              <a:ext cx="109275" cy="33375"/>
            </a:xfrm>
            <a:custGeom>
              <a:rect b="b" l="l" r="r" t="t"/>
              <a:pathLst>
                <a:path extrusionOk="0" h="1335" w="4371">
                  <a:moveTo>
                    <a:pt x="4371" y="0"/>
                  </a:moveTo>
                  <a:cubicBezTo>
                    <a:pt x="3370" y="200"/>
                    <a:pt x="2436" y="300"/>
                    <a:pt x="1435" y="300"/>
                  </a:cubicBezTo>
                  <a:cubicBezTo>
                    <a:pt x="968" y="300"/>
                    <a:pt x="468" y="267"/>
                    <a:pt x="1" y="200"/>
                  </a:cubicBezTo>
                  <a:lnTo>
                    <a:pt x="1" y="1301"/>
                  </a:lnTo>
                  <a:cubicBezTo>
                    <a:pt x="501" y="1334"/>
                    <a:pt x="968" y="1334"/>
                    <a:pt x="1435" y="1334"/>
                  </a:cubicBezTo>
                  <a:cubicBezTo>
                    <a:pt x="2436" y="1334"/>
                    <a:pt x="3437" y="1268"/>
                    <a:pt x="4371" y="1101"/>
                  </a:cubicBezTo>
                  <a:lnTo>
                    <a:pt x="43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29"/>
            <p:cNvSpPr/>
            <p:nvPr/>
          </p:nvSpPr>
          <p:spPr>
            <a:xfrm>
              <a:off x="2384500" y="2080538"/>
              <a:ext cx="74250" cy="126800"/>
            </a:xfrm>
            <a:custGeom>
              <a:rect b="b" l="l" r="r" t="t"/>
              <a:pathLst>
                <a:path extrusionOk="0" h="5072" w="2970">
                  <a:moveTo>
                    <a:pt x="2469" y="1"/>
                  </a:moveTo>
                  <a:lnTo>
                    <a:pt x="2469" y="1"/>
                  </a:lnTo>
                  <a:cubicBezTo>
                    <a:pt x="1935" y="601"/>
                    <a:pt x="1235" y="935"/>
                    <a:pt x="968" y="1068"/>
                  </a:cubicBezTo>
                  <a:cubicBezTo>
                    <a:pt x="1" y="2336"/>
                    <a:pt x="301" y="4471"/>
                    <a:pt x="401" y="5071"/>
                  </a:cubicBezTo>
                  <a:lnTo>
                    <a:pt x="2236" y="4971"/>
                  </a:lnTo>
                  <a:cubicBezTo>
                    <a:pt x="2969" y="2636"/>
                    <a:pt x="2669" y="801"/>
                    <a:pt x="2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9"/>
            <p:cNvSpPr/>
            <p:nvPr/>
          </p:nvSpPr>
          <p:spPr>
            <a:xfrm>
              <a:off x="2366150" y="2524813"/>
              <a:ext cx="125125" cy="136175"/>
            </a:xfrm>
            <a:custGeom>
              <a:rect b="b" l="l" r="r" t="t"/>
              <a:pathLst>
                <a:path extrusionOk="0" h="5447" w="5005">
                  <a:moveTo>
                    <a:pt x="3177" y="1"/>
                  </a:moveTo>
                  <a:cubicBezTo>
                    <a:pt x="3131" y="1"/>
                    <a:pt x="3084" y="4"/>
                    <a:pt x="3036" y="9"/>
                  </a:cubicBezTo>
                  <a:cubicBezTo>
                    <a:pt x="2769" y="43"/>
                    <a:pt x="2503" y="76"/>
                    <a:pt x="2269" y="76"/>
                  </a:cubicBezTo>
                  <a:lnTo>
                    <a:pt x="2169" y="76"/>
                  </a:lnTo>
                  <a:cubicBezTo>
                    <a:pt x="2069" y="76"/>
                    <a:pt x="2036" y="76"/>
                    <a:pt x="1935" y="109"/>
                  </a:cubicBezTo>
                  <a:cubicBezTo>
                    <a:pt x="1869" y="243"/>
                    <a:pt x="1802" y="243"/>
                    <a:pt x="1702" y="243"/>
                  </a:cubicBezTo>
                  <a:lnTo>
                    <a:pt x="1535" y="243"/>
                  </a:lnTo>
                  <a:cubicBezTo>
                    <a:pt x="1468" y="243"/>
                    <a:pt x="1368" y="243"/>
                    <a:pt x="1268" y="309"/>
                  </a:cubicBezTo>
                  <a:lnTo>
                    <a:pt x="501" y="309"/>
                  </a:lnTo>
                  <a:cubicBezTo>
                    <a:pt x="434" y="343"/>
                    <a:pt x="401" y="343"/>
                    <a:pt x="401" y="343"/>
                  </a:cubicBezTo>
                  <a:cubicBezTo>
                    <a:pt x="268" y="410"/>
                    <a:pt x="1" y="777"/>
                    <a:pt x="67" y="1010"/>
                  </a:cubicBezTo>
                  <a:cubicBezTo>
                    <a:pt x="173" y="1116"/>
                    <a:pt x="670" y="1156"/>
                    <a:pt x="1169" y="1156"/>
                  </a:cubicBezTo>
                  <a:cubicBezTo>
                    <a:pt x="1615" y="1156"/>
                    <a:pt x="2063" y="1124"/>
                    <a:pt x="2236" y="1077"/>
                  </a:cubicBezTo>
                  <a:cubicBezTo>
                    <a:pt x="2258" y="1071"/>
                    <a:pt x="2280" y="1068"/>
                    <a:pt x="2302" y="1068"/>
                  </a:cubicBezTo>
                  <a:cubicBezTo>
                    <a:pt x="2411" y="1068"/>
                    <a:pt x="2508" y="1138"/>
                    <a:pt x="2536" y="1277"/>
                  </a:cubicBezTo>
                  <a:cubicBezTo>
                    <a:pt x="2569" y="1410"/>
                    <a:pt x="2503" y="1544"/>
                    <a:pt x="2369" y="1577"/>
                  </a:cubicBezTo>
                  <a:cubicBezTo>
                    <a:pt x="2369" y="1577"/>
                    <a:pt x="1769" y="1677"/>
                    <a:pt x="1168" y="1677"/>
                  </a:cubicBezTo>
                  <a:cubicBezTo>
                    <a:pt x="1001" y="1677"/>
                    <a:pt x="768" y="1677"/>
                    <a:pt x="601" y="1610"/>
                  </a:cubicBezTo>
                  <a:lnTo>
                    <a:pt x="568" y="1610"/>
                  </a:lnTo>
                  <a:cubicBezTo>
                    <a:pt x="401" y="1610"/>
                    <a:pt x="268" y="1711"/>
                    <a:pt x="234" y="1877"/>
                  </a:cubicBezTo>
                  <a:cubicBezTo>
                    <a:pt x="168" y="2044"/>
                    <a:pt x="201" y="2244"/>
                    <a:pt x="368" y="2411"/>
                  </a:cubicBezTo>
                  <a:cubicBezTo>
                    <a:pt x="470" y="2513"/>
                    <a:pt x="630" y="2556"/>
                    <a:pt x="849" y="2556"/>
                  </a:cubicBezTo>
                  <a:cubicBezTo>
                    <a:pt x="916" y="2556"/>
                    <a:pt x="989" y="2552"/>
                    <a:pt x="1068" y="2544"/>
                  </a:cubicBezTo>
                  <a:lnTo>
                    <a:pt x="1335" y="2544"/>
                  </a:lnTo>
                  <a:cubicBezTo>
                    <a:pt x="1735" y="2511"/>
                    <a:pt x="2169" y="2411"/>
                    <a:pt x="2503" y="2344"/>
                  </a:cubicBezTo>
                  <a:cubicBezTo>
                    <a:pt x="2524" y="2330"/>
                    <a:pt x="2550" y="2323"/>
                    <a:pt x="2575" y="2323"/>
                  </a:cubicBezTo>
                  <a:cubicBezTo>
                    <a:pt x="2668" y="2323"/>
                    <a:pt x="2769" y="2407"/>
                    <a:pt x="2769" y="2511"/>
                  </a:cubicBezTo>
                  <a:cubicBezTo>
                    <a:pt x="2836" y="2645"/>
                    <a:pt x="2736" y="2778"/>
                    <a:pt x="2603" y="2778"/>
                  </a:cubicBezTo>
                  <a:cubicBezTo>
                    <a:pt x="2402" y="2845"/>
                    <a:pt x="1735" y="3045"/>
                    <a:pt x="1068" y="3045"/>
                  </a:cubicBezTo>
                  <a:cubicBezTo>
                    <a:pt x="868" y="3078"/>
                    <a:pt x="568" y="3112"/>
                    <a:pt x="434" y="3345"/>
                  </a:cubicBezTo>
                  <a:cubicBezTo>
                    <a:pt x="368" y="3445"/>
                    <a:pt x="334" y="3612"/>
                    <a:pt x="401" y="3845"/>
                  </a:cubicBezTo>
                  <a:cubicBezTo>
                    <a:pt x="484" y="3862"/>
                    <a:pt x="651" y="3870"/>
                    <a:pt x="872" y="3870"/>
                  </a:cubicBezTo>
                  <a:cubicBezTo>
                    <a:pt x="1093" y="3870"/>
                    <a:pt x="1368" y="3862"/>
                    <a:pt x="1669" y="3845"/>
                  </a:cubicBezTo>
                  <a:lnTo>
                    <a:pt x="1835" y="3845"/>
                  </a:lnTo>
                  <a:lnTo>
                    <a:pt x="2703" y="3712"/>
                  </a:lnTo>
                  <a:cubicBezTo>
                    <a:pt x="2720" y="3708"/>
                    <a:pt x="2737" y="3705"/>
                    <a:pt x="2754" y="3705"/>
                  </a:cubicBezTo>
                  <a:cubicBezTo>
                    <a:pt x="2862" y="3705"/>
                    <a:pt x="2945" y="3796"/>
                    <a:pt x="3003" y="3912"/>
                  </a:cubicBezTo>
                  <a:cubicBezTo>
                    <a:pt x="3036" y="4046"/>
                    <a:pt x="2903" y="4179"/>
                    <a:pt x="2769" y="4212"/>
                  </a:cubicBezTo>
                  <a:cubicBezTo>
                    <a:pt x="2336" y="4279"/>
                    <a:pt x="1935" y="4346"/>
                    <a:pt x="1669" y="4346"/>
                  </a:cubicBezTo>
                  <a:cubicBezTo>
                    <a:pt x="1268" y="4412"/>
                    <a:pt x="868" y="4546"/>
                    <a:pt x="735" y="4713"/>
                  </a:cubicBezTo>
                  <a:cubicBezTo>
                    <a:pt x="701" y="4746"/>
                    <a:pt x="701" y="4746"/>
                    <a:pt x="701" y="4779"/>
                  </a:cubicBezTo>
                  <a:cubicBezTo>
                    <a:pt x="735" y="5213"/>
                    <a:pt x="1569" y="5413"/>
                    <a:pt x="2269" y="5447"/>
                  </a:cubicBezTo>
                  <a:lnTo>
                    <a:pt x="2903" y="5447"/>
                  </a:lnTo>
                  <a:cubicBezTo>
                    <a:pt x="3336" y="5447"/>
                    <a:pt x="3770" y="5447"/>
                    <a:pt x="3904" y="5380"/>
                  </a:cubicBezTo>
                  <a:cubicBezTo>
                    <a:pt x="4838" y="4579"/>
                    <a:pt x="5004" y="2511"/>
                    <a:pt x="4504" y="1210"/>
                  </a:cubicBezTo>
                  <a:cubicBezTo>
                    <a:pt x="4347" y="739"/>
                    <a:pt x="3923" y="1"/>
                    <a:pt x="3177" y="1"/>
                  </a:cubicBezTo>
                  <a:close/>
                </a:path>
              </a:pathLst>
            </a:custGeom>
            <a:solidFill>
              <a:srgbClr val="A565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29"/>
            <p:cNvSpPr/>
            <p:nvPr/>
          </p:nvSpPr>
          <p:spPr>
            <a:xfrm>
              <a:off x="2344475" y="1978813"/>
              <a:ext cx="64225" cy="230175"/>
            </a:xfrm>
            <a:custGeom>
              <a:rect b="b" l="l" r="r" t="t"/>
              <a:pathLst>
                <a:path extrusionOk="0" h="9207" w="2569">
                  <a:moveTo>
                    <a:pt x="2369" y="0"/>
                  </a:moveTo>
                  <a:lnTo>
                    <a:pt x="2369" y="0"/>
                  </a:lnTo>
                  <a:cubicBezTo>
                    <a:pt x="267" y="1768"/>
                    <a:pt x="34" y="5237"/>
                    <a:pt x="0" y="5671"/>
                  </a:cubicBezTo>
                  <a:cubicBezTo>
                    <a:pt x="101" y="5905"/>
                    <a:pt x="601" y="7539"/>
                    <a:pt x="467" y="9207"/>
                  </a:cubicBezTo>
                  <a:lnTo>
                    <a:pt x="1502" y="9174"/>
                  </a:lnTo>
                  <a:cubicBezTo>
                    <a:pt x="1368" y="8406"/>
                    <a:pt x="1101" y="6205"/>
                    <a:pt x="2202" y="4837"/>
                  </a:cubicBezTo>
                  <a:cubicBezTo>
                    <a:pt x="2469" y="4370"/>
                    <a:pt x="2569" y="3436"/>
                    <a:pt x="2402" y="2002"/>
                  </a:cubicBezTo>
                  <a:cubicBezTo>
                    <a:pt x="2335" y="1168"/>
                    <a:pt x="2335" y="467"/>
                    <a:pt x="2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29"/>
            <p:cNvSpPr/>
            <p:nvPr/>
          </p:nvSpPr>
          <p:spPr>
            <a:xfrm>
              <a:off x="2307775" y="2217313"/>
              <a:ext cx="153475" cy="25875"/>
            </a:xfrm>
            <a:custGeom>
              <a:rect b="b" l="l" r="r" t="t"/>
              <a:pathLst>
                <a:path extrusionOk="0" h="1035" w="6139">
                  <a:moveTo>
                    <a:pt x="6038" y="0"/>
                  </a:moveTo>
                  <a:lnTo>
                    <a:pt x="534" y="201"/>
                  </a:lnTo>
                  <a:lnTo>
                    <a:pt x="501" y="201"/>
                  </a:lnTo>
                  <a:cubicBezTo>
                    <a:pt x="468" y="201"/>
                    <a:pt x="401" y="267"/>
                    <a:pt x="401" y="267"/>
                  </a:cubicBezTo>
                  <a:cubicBezTo>
                    <a:pt x="368" y="267"/>
                    <a:pt x="334" y="267"/>
                    <a:pt x="301" y="201"/>
                  </a:cubicBezTo>
                  <a:lnTo>
                    <a:pt x="1" y="201"/>
                  </a:lnTo>
                  <a:lnTo>
                    <a:pt x="34" y="1035"/>
                  </a:lnTo>
                  <a:lnTo>
                    <a:pt x="6138" y="868"/>
                  </a:lnTo>
                  <a:lnTo>
                    <a:pt x="60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>
              <a:off x="2382000" y="2676813"/>
              <a:ext cx="64250" cy="251925"/>
            </a:xfrm>
            <a:custGeom>
              <a:rect b="b" l="l" r="r" t="t"/>
              <a:pathLst>
                <a:path extrusionOk="0" h="10077" w="2570">
                  <a:moveTo>
                    <a:pt x="1668" y="0"/>
                  </a:moveTo>
                  <a:cubicBezTo>
                    <a:pt x="1402" y="0"/>
                    <a:pt x="1201" y="67"/>
                    <a:pt x="935" y="67"/>
                  </a:cubicBezTo>
                  <a:lnTo>
                    <a:pt x="901" y="67"/>
                  </a:lnTo>
                  <a:cubicBezTo>
                    <a:pt x="601" y="100"/>
                    <a:pt x="267" y="134"/>
                    <a:pt x="1" y="167"/>
                  </a:cubicBezTo>
                  <a:cubicBezTo>
                    <a:pt x="267" y="4470"/>
                    <a:pt x="568" y="7406"/>
                    <a:pt x="701" y="8606"/>
                  </a:cubicBezTo>
                  <a:cubicBezTo>
                    <a:pt x="734" y="8940"/>
                    <a:pt x="734" y="9140"/>
                    <a:pt x="734" y="9240"/>
                  </a:cubicBezTo>
                  <a:cubicBezTo>
                    <a:pt x="766" y="9719"/>
                    <a:pt x="1165" y="10076"/>
                    <a:pt x="1639" y="10076"/>
                  </a:cubicBezTo>
                  <a:cubicBezTo>
                    <a:pt x="1660" y="10076"/>
                    <a:pt x="1681" y="10076"/>
                    <a:pt x="1702" y="10074"/>
                  </a:cubicBezTo>
                  <a:cubicBezTo>
                    <a:pt x="1935" y="10074"/>
                    <a:pt x="2169" y="9941"/>
                    <a:pt x="2336" y="9774"/>
                  </a:cubicBezTo>
                  <a:cubicBezTo>
                    <a:pt x="2502" y="9607"/>
                    <a:pt x="2569" y="9340"/>
                    <a:pt x="2536" y="9107"/>
                  </a:cubicBezTo>
                  <a:lnTo>
                    <a:pt x="2536" y="8940"/>
                  </a:lnTo>
                  <a:cubicBezTo>
                    <a:pt x="2269" y="6338"/>
                    <a:pt x="2035" y="3236"/>
                    <a:pt x="17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9"/>
            <p:cNvSpPr/>
            <p:nvPr/>
          </p:nvSpPr>
          <p:spPr>
            <a:xfrm>
              <a:off x="2296100" y="2088888"/>
              <a:ext cx="52575" cy="120100"/>
            </a:xfrm>
            <a:custGeom>
              <a:rect b="b" l="l" r="r" t="t"/>
              <a:pathLst>
                <a:path extrusionOk="0" h="4804" w="2103">
                  <a:moveTo>
                    <a:pt x="1001" y="0"/>
                  </a:moveTo>
                  <a:cubicBezTo>
                    <a:pt x="1" y="1802"/>
                    <a:pt x="768" y="4137"/>
                    <a:pt x="1035" y="4804"/>
                  </a:cubicBezTo>
                  <a:lnTo>
                    <a:pt x="1935" y="4804"/>
                  </a:lnTo>
                  <a:cubicBezTo>
                    <a:pt x="2102" y="3136"/>
                    <a:pt x="1502" y="1401"/>
                    <a:pt x="1468" y="1301"/>
                  </a:cubicBezTo>
                  <a:lnTo>
                    <a:pt x="10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9"/>
            <p:cNvSpPr/>
            <p:nvPr/>
          </p:nvSpPr>
          <p:spPr>
            <a:xfrm>
              <a:off x="1549750" y="3031238"/>
              <a:ext cx="241850" cy="565425"/>
            </a:xfrm>
            <a:custGeom>
              <a:rect b="b" l="l" r="r" t="t"/>
              <a:pathLst>
                <a:path extrusionOk="0" h="22617" w="9674">
                  <a:moveTo>
                    <a:pt x="5371" y="0"/>
                  </a:moveTo>
                  <a:cubicBezTo>
                    <a:pt x="5004" y="1334"/>
                    <a:pt x="3569" y="6772"/>
                    <a:pt x="2302" y="12009"/>
                  </a:cubicBezTo>
                  <a:cubicBezTo>
                    <a:pt x="1468" y="15478"/>
                    <a:pt x="734" y="18480"/>
                    <a:pt x="334" y="20515"/>
                  </a:cubicBezTo>
                  <a:cubicBezTo>
                    <a:pt x="134" y="21582"/>
                    <a:pt x="33" y="22183"/>
                    <a:pt x="0" y="22616"/>
                  </a:cubicBezTo>
                  <a:cubicBezTo>
                    <a:pt x="4870" y="16812"/>
                    <a:pt x="9040" y="2235"/>
                    <a:pt x="96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29"/>
            <p:cNvSpPr/>
            <p:nvPr/>
          </p:nvSpPr>
          <p:spPr>
            <a:xfrm>
              <a:off x="1546400" y="3031238"/>
              <a:ext cx="152650" cy="565425"/>
            </a:xfrm>
            <a:custGeom>
              <a:rect b="b" l="l" r="r" t="t"/>
              <a:pathLst>
                <a:path extrusionOk="0" h="22617" w="6106">
                  <a:moveTo>
                    <a:pt x="5405" y="0"/>
                  </a:moveTo>
                  <a:cubicBezTo>
                    <a:pt x="5004" y="1334"/>
                    <a:pt x="3603" y="6772"/>
                    <a:pt x="2302" y="12009"/>
                  </a:cubicBezTo>
                  <a:cubicBezTo>
                    <a:pt x="1468" y="15478"/>
                    <a:pt x="768" y="18480"/>
                    <a:pt x="334" y="20515"/>
                  </a:cubicBezTo>
                  <a:cubicBezTo>
                    <a:pt x="134" y="21582"/>
                    <a:pt x="34" y="22183"/>
                    <a:pt x="1" y="22616"/>
                  </a:cubicBezTo>
                  <a:cubicBezTo>
                    <a:pt x="301" y="22249"/>
                    <a:pt x="601" y="21849"/>
                    <a:pt x="868" y="21449"/>
                  </a:cubicBezTo>
                  <a:cubicBezTo>
                    <a:pt x="968" y="21182"/>
                    <a:pt x="1001" y="20915"/>
                    <a:pt x="1068" y="20515"/>
                  </a:cubicBezTo>
                  <a:cubicBezTo>
                    <a:pt x="1468" y="18513"/>
                    <a:pt x="2136" y="15511"/>
                    <a:pt x="3003" y="12009"/>
                  </a:cubicBezTo>
                  <a:cubicBezTo>
                    <a:pt x="4304" y="6738"/>
                    <a:pt x="5738" y="1334"/>
                    <a:pt x="61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29"/>
            <p:cNvSpPr/>
            <p:nvPr/>
          </p:nvSpPr>
          <p:spPr>
            <a:xfrm>
              <a:off x="1544725" y="2955338"/>
              <a:ext cx="326100" cy="63400"/>
            </a:xfrm>
            <a:custGeom>
              <a:rect b="b" l="l" r="r" t="t"/>
              <a:pathLst>
                <a:path extrusionOk="0" h="2536" w="13044">
                  <a:moveTo>
                    <a:pt x="1" y="1"/>
                  </a:moveTo>
                  <a:cubicBezTo>
                    <a:pt x="34" y="968"/>
                    <a:pt x="34" y="1835"/>
                    <a:pt x="34" y="2402"/>
                  </a:cubicBezTo>
                  <a:lnTo>
                    <a:pt x="234" y="2402"/>
                  </a:lnTo>
                  <a:cubicBezTo>
                    <a:pt x="1002" y="2469"/>
                    <a:pt x="2603" y="2502"/>
                    <a:pt x="4504" y="2536"/>
                  </a:cubicBezTo>
                  <a:lnTo>
                    <a:pt x="9975" y="2536"/>
                  </a:lnTo>
                  <a:cubicBezTo>
                    <a:pt x="10809" y="2502"/>
                    <a:pt x="11543" y="2469"/>
                    <a:pt x="12176" y="2402"/>
                  </a:cubicBezTo>
                  <a:cubicBezTo>
                    <a:pt x="12310" y="2369"/>
                    <a:pt x="12376" y="2369"/>
                    <a:pt x="12410" y="2369"/>
                  </a:cubicBezTo>
                  <a:cubicBezTo>
                    <a:pt x="12510" y="2369"/>
                    <a:pt x="12643" y="2369"/>
                    <a:pt x="12710" y="2336"/>
                  </a:cubicBezTo>
                  <a:lnTo>
                    <a:pt x="130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>
              <a:off x="1391300" y="3534913"/>
              <a:ext cx="438675" cy="924025"/>
            </a:xfrm>
            <a:custGeom>
              <a:rect b="b" l="l" r="r" t="t"/>
              <a:pathLst>
                <a:path extrusionOk="0" h="36961" w="17547">
                  <a:moveTo>
                    <a:pt x="4537" y="1"/>
                  </a:moveTo>
                  <a:cubicBezTo>
                    <a:pt x="4203" y="2303"/>
                    <a:pt x="1835" y="18281"/>
                    <a:pt x="1301" y="23318"/>
                  </a:cubicBezTo>
                  <a:cubicBezTo>
                    <a:pt x="1001" y="26153"/>
                    <a:pt x="634" y="28321"/>
                    <a:pt x="367" y="29889"/>
                  </a:cubicBezTo>
                  <a:cubicBezTo>
                    <a:pt x="134" y="31357"/>
                    <a:pt x="0" y="32257"/>
                    <a:pt x="34" y="32724"/>
                  </a:cubicBezTo>
                  <a:lnTo>
                    <a:pt x="34" y="33025"/>
                  </a:lnTo>
                  <a:cubicBezTo>
                    <a:pt x="134" y="34192"/>
                    <a:pt x="267" y="36394"/>
                    <a:pt x="4137" y="36394"/>
                  </a:cubicBezTo>
                  <a:cubicBezTo>
                    <a:pt x="5371" y="36394"/>
                    <a:pt x="6972" y="36527"/>
                    <a:pt x="8640" y="36660"/>
                  </a:cubicBezTo>
                  <a:cubicBezTo>
                    <a:pt x="10408" y="36794"/>
                    <a:pt x="12309" y="36961"/>
                    <a:pt x="13843" y="36961"/>
                  </a:cubicBezTo>
                  <a:cubicBezTo>
                    <a:pt x="16178" y="36961"/>
                    <a:pt x="17446" y="36627"/>
                    <a:pt x="17479" y="35993"/>
                  </a:cubicBezTo>
                  <a:cubicBezTo>
                    <a:pt x="17546" y="34959"/>
                    <a:pt x="17112" y="34792"/>
                    <a:pt x="15812" y="34492"/>
                  </a:cubicBezTo>
                  <a:cubicBezTo>
                    <a:pt x="14944" y="34292"/>
                    <a:pt x="13843" y="34025"/>
                    <a:pt x="12643" y="33325"/>
                  </a:cubicBezTo>
                  <a:cubicBezTo>
                    <a:pt x="11875" y="32858"/>
                    <a:pt x="11142" y="32424"/>
                    <a:pt x="10374" y="32024"/>
                  </a:cubicBezTo>
                  <a:cubicBezTo>
                    <a:pt x="8173" y="30756"/>
                    <a:pt x="6438" y="29822"/>
                    <a:pt x="6438" y="28655"/>
                  </a:cubicBezTo>
                  <a:cubicBezTo>
                    <a:pt x="6438" y="27554"/>
                    <a:pt x="9507" y="11476"/>
                    <a:pt x="10875" y="4237"/>
                  </a:cubicBezTo>
                  <a:cubicBezTo>
                    <a:pt x="9974" y="4237"/>
                    <a:pt x="9207" y="4204"/>
                    <a:pt x="8640" y="4171"/>
                  </a:cubicBezTo>
                  <a:cubicBezTo>
                    <a:pt x="8640" y="4104"/>
                    <a:pt x="8606" y="4104"/>
                    <a:pt x="8606" y="4104"/>
                  </a:cubicBezTo>
                  <a:lnTo>
                    <a:pt x="8440" y="4104"/>
                  </a:lnTo>
                  <a:cubicBezTo>
                    <a:pt x="6105" y="3870"/>
                    <a:pt x="5838" y="3470"/>
                    <a:pt x="5738" y="3270"/>
                  </a:cubicBezTo>
                  <a:lnTo>
                    <a:pt x="5738" y="3203"/>
                  </a:lnTo>
                  <a:cubicBezTo>
                    <a:pt x="5704" y="3070"/>
                    <a:pt x="5638" y="2736"/>
                    <a:pt x="6138" y="168"/>
                  </a:cubicBezTo>
                  <a:cubicBezTo>
                    <a:pt x="5871" y="134"/>
                    <a:pt x="5638" y="134"/>
                    <a:pt x="5371" y="101"/>
                  </a:cubicBezTo>
                  <a:lnTo>
                    <a:pt x="5271" y="101"/>
                  </a:lnTo>
                  <a:cubicBezTo>
                    <a:pt x="5004" y="34"/>
                    <a:pt x="4804" y="34"/>
                    <a:pt x="4637" y="1"/>
                  </a:cubicBezTo>
                  <a:close/>
                </a:path>
              </a:pathLst>
            </a:custGeom>
            <a:solidFill>
              <a:srgbClr val="A565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29"/>
            <p:cNvSpPr/>
            <p:nvPr/>
          </p:nvSpPr>
          <p:spPr>
            <a:xfrm>
              <a:off x="1803250" y="3026913"/>
              <a:ext cx="183500" cy="488025"/>
            </a:xfrm>
            <a:custGeom>
              <a:rect b="b" l="l" r="r" t="t"/>
              <a:pathLst>
                <a:path extrusionOk="0" h="19521" w="7340">
                  <a:moveTo>
                    <a:pt x="2295" y="1"/>
                  </a:moveTo>
                  <a:cubicBezTo>
                    <a:pt x="2272" y="1"/>
                    <a:pt x="2242" y="6"/>
                    <a:pt x="2202" y="6"/>
                  </a:cubicBezTo>
                  <a:cubicBezTo>
                    <a:pt x="2136" y="6"/>
                    <a:pt x="2035" y="6"/>
                    <a:pt x="1969" y="73"/>
                  </a:cubicBezTo>
                  <a:cubicBezTo>
                    <a:pt x="1835" y="73"/>
                    <a:pt x="1735" y="73"/>
                    <a:pt x="1635" y="106"/>
                  </a:cubicBezTo>
                  <a:lnTo>
                    <a:pt x="1335" y="106"/>
                  </a:lnTo>
                  <a:cubicBezTo>
                    <a:pt x="1202" y="106"/>
                    <a:pt x="1135" y="106"/>
                    <a:pt x="1001" y="140"/>
                  </a:cubicBezTo>
                  <a:lnTo>
                    <a:pt x="634" y="140"/>
                  </a:lnTo>
                  <a:cubicBezTo>
                    <a:pt x="401" y="140"/>
                    <a:pt x="201" y="173"/>
                    <a:pt x="1" y="173"/>
                  </a:cubicBezTo>
                  <a:cubicBezTo>
                    <a:pt x="234" y="1341"/>
                    <a:pt x="1335" y="6444"/>
                    <a:pt x="2336" y="11515"/>
                  </a:cubicBezTo>
                  <a:cubicBezTo>
                    <a:pt x="2869" y="14350"/>
                    <a:pt x="3303" y="16518"/>
                    <a:pt x="3537" y="18186"/>
                  </a:cubicBezTo>
                  <a:cubicBezTo>
                    <a:pt x="3537" y="18253"/>
                    <a:pt x="3537" y="18319"/>
                    <a:pt x="3570" y="18353"/>
                  </a:cubicBezTo>
                  <a:cubicBezTo>
                    <a:pt x="3570" y="18453"/>
                    <a:pt x="3637" y="18486"/>
                    <a:pt x="3637" y="18586"/>
                  </a:cubicBezTo>
                  <a:cubicBezTo>
                    <a:pt x="3670" y="18920"/>
                    <a:pt x="3703" y="19253"/>
                    <a:pt x="3803" y="19520"/>
                  </a:cubicBezTo>
                  <a:lnTo>
                    <a:pt x="3837" y="19520"/>
                  </a:lnTo>
                  <a:cubicBezTo>
                    <a:pt x="3970" y="19487"/>
                    <a:pt x="4070" y="19487"/>
                    <a:pt x="4237" y="19454"/>
                  </a:cubicBezTo>
                  <a:cubicBezTo>
                    <a:pt x="4404" y="19420"/>
                    <a:pt x="4537" y="19354"/>
                    <a:pt x="4704" y="19320"/>
                  </a:cubicBezTo>
                  <a:lnTo>
                    <a:pt x="4804" y="19320"/>
                  </a:lnTo>
                  <a:cubicBezTo>
                    <a:pt x="4971" y="19287"/>
                    <a:pt x="5138" y="19253"/>
                    <a:pt x="5238" y="19187"/>
                  </a:cubicBezTo>
                  <a:lnTo>
                    <a:pt x="5304" y="19187"/>
                  </a:lnTo>
                  <a:cubicBezTo>
                    <a:pt x="5671" y="19120"/>
                    <a:pt x="6038" y="19020"/>
                    <a:pt x="6372" y="18953"/>
                  </a:cubicBezTo>
                  <a:cubicBezTo>
                    <a:pt x="6739" y="18853"/>
                    <a:pt x="7039" y="18753"/>
                    <a:pt x="7339" y="18653"/>
                  </a:cubicBezTo>
                  <a:lnTo>
                    <a:pt x="2369" y="73"/>
                  </a:lnTo>
                  <a:cubicBezTo>
                    <a:pt x="2349" y="13"/>
                    <a:pt x="2329" y="1"/>
                    <a:pt x="22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29"/>
            <p:cNvSpPr/>
            <p:nvPr/>
          </p:nvSpPr>
          <p:spPr>
            <a:xfrm>
              <a:off x="1804100" y="3029563"/>
              <a:ext cx="117600" cy="484525"/>
            </a:xfrm>
            <a:custGeom>
              <a:rect b="b" l="l" r="r" t="t"/>
              <a:pathLst>
                <a:path extrusionOk="0" h="19381" w="4704">
                  <a:moveTo>
                    <a:pt x="634" y="0"/>
                  </a:moveTo>
                  <a:cubicBezTo>
                    <a:pt x="434" y="0"/>
                    <a:pt x="200" y="34"/>
                    <a:pt x="0" y="34"/>
                  </a:cubicBezTo>
                  <a:cubicBezTo>
                    <a:pt x="267" y="1201"/>
                    <a:pt x="1334" y="6305"/>
                    <a:pt x="2335" y="11375"/>
                  </a:cubicBezTo>
                  <a:cubicBezTo>
                    <a:pt x="2869" y="14211"/>
                    <a:pt x="3302" y="16379"/>
                    <a:pt x="3536" y="18047"/>
                  </a:cubicBezTo>
                  <a:cubicBezTo>
                    <a:pt x="3536" y="18080"/>
                    <a:pt x="3536" y="18180"/>
                    <a:pt x="3603" y="18213"/>
                  </a:cubicBezTo>
                  <a:cubicBezTo>
                    <a:pt x="3603" y="18314"/>
                    <a:pt x="3636" y="18347"/>
                    <a:pt x="3636" y="18414"/>
                  </a:cubicBezTo>
                  <a:cubicBezTo>
                    <a:pt x="3669" y="18747"/>
                    <a:pt x="3703" y="19081"/>
                    <a:pt x="3803" y="19381"/>
                  </a:cubicBezTo>
                  <a:lnTo>
                    <a:pt x="3836" y="19381"/>
                  </a:lnTo>
                  <a:cubicBezTo>
                    <a:pt x="3970" y="19348"/>
                    <a:pt x="4103" y="19348"/>
                    <a:pt x="4270" y="19314"/>
                  </a:cubicBezTo>
                  <a:cubicBezTo>
                    <a:pt x="4437" y="19248"/>
                    <a:pt x="4537" y="19214"/>
                    <a:pt x="4703" y="19181"/>
                  </a:cubicBezTo>
                  <a:cubicBezTo>
                    <a:pt x="4670" y="18914"/>
                    <a:pt x="4637" y="18680"/>
                    <a:pt x="4603" y="18380"/>
                  </a:cubicBezTo>
                  <a:cubicBezTo>
                    <a:pt x="4603" y="18314"/>
                    <a:pt x="4537" y="18247"/>
                    <a:pt x="4537" y="18180"/>
                  </a:cubicBezTo>
                  <a:cubicBezTo>
                    <a:pt x="4537" y="18147"/>
                    <a:pt x="4537" y="18047"/>
                    <a:pt x="4503" y="18013"/>
                  </a:cubicBezTo>
                  <a:cubicBezTo>
                    <a:pt x="4203" y="16312"/>
                    <a:pt x="3836" y="14077"/>
                    <a:pt x="3302" y="11208"/>
                  </a:cubicBezTo>
                  <a:cubicBezTo>
                    <a:pt x="2368" y="6405"/>
                    <a:pt x="1368" y="1635"/>
                    <a:pt x="10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29"/>
            <p:cNvSpPr/>
            <p:nvPr/>
          </p:nvSpPr>
          <p:spPr>
            <a:xfrm>
              <a:off x="2307775" y="2254013"/>
              <a:ext cx="155975" cy="270200"/>
            </a:xfrm>
            <a:custGeom>
              <a:rect b="b" l="l" r="r" t="t"/>
              <a:pathLst>
                <a:path extrusionOk="0" h="10808" w="6239">
                  <a:moveTo>
                    <a:pt x="6072" y="0"/>
                  </a:moveTo>
                  <a:lnTo>
                    <a:pt x="1" y="167"/>
                  </a:lnTo>
                  <a:lnTo>
                    <a:pt x="67" y="1902"/>
                  </a:lnTo>
                  <a:cubicBezTo>
                    <a:pt x="134" y="3069"/>
                    <a:pt x="868" y="4136"/>
                    <a:pt x="2002" y="4570"/>
                  </a:cubicBezTo>
                  <a:cubicBezTo>
                    <a:pt x="2020" y="4566"/>
                    <a:pt x="2036" y="4564"/>
                    <a:pt x="2051" y="4564"/>
                  </a:cubicBezTo>
                  <a:cubicBezTo>
                    <a:pt x="2145" y="4564"/>
                    <a:pt x="2173" y="4650"/>
                    <a:pt x="2202" y="4737"/>
                  </a:cubicBezTo>
                  <a:cubicBezTo>
                    <a:pt x="2302" y="6205"/>
                    <a:pt x="2402" y="8206"/>
                    <a:pt x="2536" y="10741"/>
                  </a:cubicBezTo>
                  <a:cubicBezTo>
                    <a:pt x="2536" y="10741"/>
                    <a:pt x="2569" y="10741"/>
                    <a:pt x="2569" y="10808"/>
                  </a:cubicBezTo>
                  <a:lnTo>
                    <a:pt x="2903" y="10808"/>
                  </a:lnTo>
                  <a:cubicBezTo>
                    <a:pt x="3236" y="10741"/>
                    <a:pt x="3703" y="10708"/>
                    <a:pt x="4337" y="10641"/>
                  </a:cubicBezTo>
                  <a:cubicBezTo>
                    <a:pt x="4170" y="8239"/>
                    <a:pt x="4070" y="6305"/>
                    <a:pt x="4004" y="4870"/>
                  </a:cubicBezTo>
                  <a:cubicBezTo>
                    <a:pt x="4004" y="4737"/>
                    <a:pt x="4037" y="4670"/>
                    <a:pt x="4170" y="4637"/>
                  </a:cubicBezTo>
                  <a:cubicBezTo>
                    <a:pt x="5405" y="4170"/>
                    <a:pt x="6239" y="2969"/>
                    <a:pt x="6172" y="1635"/>
                  </a:cubicBezTo>
                  <a:lnTo>
                    <a:pt x="60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29"/>
            <p:cNvSpPr/>
            <p:nvPr/>
          </p:nvSpPr>
          <p:spPr>
            <a:xfrm>
              <a:off x="1549750" y="3330613"/>
              <a:ext cx="338600" cy="296075"/>
            </a:xfrm>
            <a:custGeom>
              <a:rect b="b" l="l" r="r" t="t"/>
              <a:pathLst>
                <a:path extrusionOk="0" h="11843" w="13544">
                  <a:moveTo>
                    <a:pt x="6138" y="0"/>
                  </a:moveTo>
                  <a:cubicBezTo>
                    <a:pt x="4437" y="4337"/>
                    <a:pt x="2302" y="8740"/>
                    <a:pt x="0" y="11308"/>
                  </a:cubicBezTo>
                  <a:cubicBezTo>
                    <a:pt x="200" y="11442"/>
                    <a:pt x="834" y="11675"/>
                    <a:pt x="2669" y="11809"/>
                  </a:cubicBezTo>
                  <a:lnTo>
                    <a:pt x="3036" y="11809"/>
                  </a:lnTo>
                  <a:cubicBezTo>
                    <a:pt x="3269" y="11809"/>
                    <a:pt x="3436" y="11809"/>
                    <a:pt x="3636" y="11842"/>
                  </a:cubicBezTo>
                  <a:lnTo>
                    <a:pt x="5504" y="11842"/>
                  </a:lnTo>
                  <a:cubicBezTo>
                    <a:pt x="6672" y="11842"/>
                    <a:pt x="7839" y="11809"/>
                    <a:pt x="8940" y="11775"/>
                  </a:cubicBezTo>
                  <a:lnTo>
                    <a:pt x="9040" y="11775"/>
                  </a:lnTo>
                  <a:cubicBezTo>
                    <a:pt x="10141" y="11709"/>
                    <a:pt x="11141" y="11642"/>
                    <a:pt x="11942" y="11542"/>
                  </a:cubicBezTo>
                  <a:cubicBezTo>
                    <a:pt x="12042" y="11542"/>
                    <a:pt x="12175" y="11509"/>
                    <a:pt x="12309" y="11509"/>
                  </a:cubicBezTo>
                  <a:cubicBezTo>
                    <a:pt x="12376" y="11509"/>
                    <a:pt x="12442" y="11509"/>
                    <a:pt x="12509" y="11475"/>
                  </a:cubicBezTo>
                  <a:lnTo>
                    <a:pt x="12542" y="11475"/>
                  </a:lnTo>
                  <a:cubicBezTo>
                    <a:pt x="13009" y="11409"/>
                    <a:pt x="13310" y="11342"/>
                    <a:pt x="13543" y="11308"/>
                  </a:cubicBezTo>
                  <a:cubicBezTo>
                    <a:pt x="12476" y="9941"/>
                    <a:pt x="7772" y="3803"/>
                    <a:pt x="61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>
              <a:off x="1548900" y="3331438"/>
              <a:ext cx="338600" cy="291900"/>
            </a:xfrm>
            <a:custGeom>
              <a:rect b="b" l="l" r="r" t="t"/>
              <a:pathLst>
                <a:path extrusionOk="0" h="11676" w="13544">
                  <a:moveTo>
                    <a:pt x="6138" y="1"/>
                  </a:moveTo>
                  <a:cubicBezTo>
                    <a:pt x="4404" y="4337"/>
                    <a:pt x="2302" y="8774"/>
                    <a:pt x="1" y="11309"/>
                  </a:cubicBezTo>
                  <a:cubicBezTo>
                    <a:pt x="168" y="11409"/>
                    <a:pt x="534" y="11576"/>
                    <a:pt x="1535" y="11676"/>
                  </a:cubicBezTo>
                  <a:cubicBezTo>
                    <a:pt x="3236" y="9107"/>
                    <a:pt x="4804" y="5738"/>
                    <a:pt x="6138" y="2402"/>
                  </a:cubicBezTo>
                  <a:cubicBezTo>
                    <a:pt x="7306" y="5104"/>
                    <a:pt x="10041" y="9074"/>
                    <a:pt x="11909" y="11576"/>
                  </a:cubicBezTo>
                  <a:cubicBezTo>
                    <a:pt x="12043" y="11576"/>
                    <a:pt x="12176" y="11509"/>
                    <a:pt x="12310" y="11509"/>
                  </a:cubicBezTo>
                  <a:cubicBezTo>
                    <a:pt x="12376" y="11509"/>
                    <a:pt x="12410" y="11509"/>
                    <a:pt x="12510" y="11476"/>
                  </a:cubicBezTo>
                  <a:lnTo>
                    <a:pt x="12543" y="11476"/>
                  </a:lnTo>
                  <a:cubicBezTo>
                    <a:pt x="13010" y="11442"/>
                    <a:pt x="13310" y="11342"/>
                    <a:pt x="13544" y="11309"/>
                  </a:cubicBezTo>
                  <a:cubicBezTo>
                    <a:pt x="12476" y="9941"/>
                    <a:pt x="7740" y="3803"/>
                    <a:pt x="6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29"/>
            <p:cNvSpPr/>
            <p:nvPr/>
          </p:nvSpPr>
          <p:spPr>
            <a:xfrm>
              <a:off x="1777400" y="3513238"/>
              <a:ext cx="583775" cy="934875"/>
            </a:xfrm>
            <a:custGeom>
              <a:rect b="b" l="l" r="r" t="t"/>
              <a:pathLst>
                <a:path extrusionOk="0" h="37395" w="23351">
                  <a:moveTo>
                    <a:pt x="7272" y="1"/>
                  </a:moveTo>
                  <a:cubicBezTo>
                    <a:pt x="7172" y="34"/>
                    <a:pt x="7006" y="67"/>
                    <a:pt x="6872" y="67"/>
                  </a:cubicBezTo>
                  <a:lnTo>
                    <a:pt x="6839" y="67"/>
                  </a:lnTo>
                  <a:cubicBezTo>
                    <a:pt x="6705" y="134"/>
                    <a:pt x="6539" y="167"/>
                    <a:pt x="6405" y="167"/>
                  </a:cubicBezTo>
                  <a:lnTo>
                    <a:pt x="6338" y="167"/>
                  </a:lnTo>
                  <a:cubicBezTo>
                    <a:pt x="6272" y="167"/>
                    <a:pt x="6205" y="201"/>
                    <a:pt x="6172" y="201"/>
                  </a:cubicBezTo>
                  <a:cubicBezTo>
                    <a:pt x="5905" y="234"/>
                    <a:pt x="5638" y="334"/>
                    <a:pt x="5404" y="368"/>
                  </a:cubicBezTo>
                  <a:lnTo>
                    <a:pt x="4904" y="501"/>
                  </a:lnTo>
                  <a:cubicBezTo>
                    <a:pt x="5371" y="3703"/>
                    <a:pt x="5204" y="4137"/>
                    <a:pt x="5038" y="4237"/>
                  </a:cubicBezTo>
                  <a:lnTo>
                    <a:pt x="5004" y="4237"/>
                  </a:lnTo>
                  <a:cubicBezTo>
                    <a:pt x="4937" y="4237"/>
                    <a:pt x="4904" y="4304"/>
                    <a:pt x="4871" y="4304"/>
                  </a:cubicBezTo>
                  <a:lnTo>
                    <a:pt x="4837" y="4304"/>
                  </a:lnTo>
                  <a:cubicBezTo>
                    <a:pt x="4771" y="4304"/>
                    <a:pt x="4737" y="4337"/>
                    <a:pt x="4704" y="4337"/>
                  </a:cubicBezTo>
                  <a:cubicBezTo>
                    <a:pt x="4337" y="4470"/>
                    <a:pt x="3670" y="4537"/>
                    <a:pt x="2936" y="4637"/>
                  </a:cubicBezTo>
                  <a:lnTo>
                    <a:pt x="2703" y="4637"/>
                  </a:lnTo>
                  <a:cubicBezTo>
                    <a:pt x="1902" y="4704"/>
                    <a:pt x="935" y="4804"/>
                    <a:pt x="1" y="4837"/>
                  </a:cubicBezTo>
                  <a:cubicBezTo>
                    <a:pt x="201" y="7406"/>
                    <a:pt x="1101" y="13710"/>
                    <a:pt x="2102" y="18047"/>
                  </a:cubicBezTo>
                  <a:cubicBezTo>
                    <a:pt x="2769" y="20916"/>
                    <a:pt x="3937" y="23684"/>
                    <a:pt x="4904" y="25919"/>
                  </a:cubicBezTo>
                  <a:cubicBezTo>
                    <a:pt x="5838" y="28054"/>
                    <a:pt x="6439" y="29555"/>
                    <a:pt x="6372" y="30422"/>
                  </a:cubicBezTo>
                  <a:cubicBezTo>
                    <a:pt x="6105" y="32557"/>
                    <a:pt x="6338" y="37027"/>
                    <a:pt x="7239" y="37227"/>
                  </a:cubicBezTo>
                  <a:cubicBezTo>
                    <a:pt x="7739" y="37361"/>
                    <a:pt x="10541" y="37394"/>
                    <a:pt x="14644" y="37394"/>
                  </a:cubicBezTo>
                  <a:cubicBezTo>
                    <a:pt x="18247" y="37394"/>
                    <a:pt x="21449" y="37361"/>
                    <a:pt x="21950" y="37327"/>
                  </a:cubicBezTo>
                  <a:cubicBezTo>
                    <a:pt x="22450" y="37261"/>
                    <a:pt x="23084" y="36994"/>
                    <a:pt x="23217" y="36560"/>
                  </a:cubicBezTo>
                  <a:cubicBezTo>
                    <a:pt x="23351" y="36160"/>
                    <a:pt x="22950" y="35726"/>
                    <a:pt x="22583" y="35426"/>
                  </a:cubicBezTo>
                  <a:cubicBezTo>
                    <a:pt x="22216" y="35159"/>
                    <a:pt x="21316" y="34826"/>
                    <a:pt x="20248" y="34392"/>
                  </a:cubicBezTo>
                  <a:cubicBezTo>
                    <a:pt x="17046" y="33191"/>
                    <a:pt x="11709" y="31190"/>
                    <a:pt x="10475" y="26386"/>
                  </a:cubicBezTo>
                  <a:cubicBezTo>
                    <a:pt x="9040" y="20815"/>
                    <a:pt x="7539" y="3170"/>
                    <a:pt x="7272" y="1"/>
                  </a:cubicBezTo>
                  <a:close/>
                </a:path>
              </a:pathLst>
            </a:custGeom>
            <a:solidFill>
              <a:srgbClr val="A565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29"/>
            <p:cNvSpPr/>
            <p:nvPr/>
          </p:nvSpPr>
          <p:spPr>
            <a:xfrm>
              <a:off x="2325300" y="2526688"/>
              <a:ext cx="40050" cy="73225"/>
            </a:xfrm>
            <a:custGeom>
              <a:rect b="b" l="l" r="r" t="t"/>
              <a:pathLst>
                <a:path extrusionOk="0" h="2929" w="1602">
                  <a:moveTo>
                    <a:pt x="767" y="1"/>
                  </a:moveTo>
                  <a:cubicBezTo>
                    <a:pt x="634" y="1"/>
                    <a:pt x="534" y="1"/>
                    <a:pt x="401" y="68"/>
                  </a:cubicBezTo>
                  <a:cubicBezTo>
                    <a:pt x="0" y="234"/>
                    <a:pt x="134" y="1068"/>
                    <a:pt x="200" y="1335"/>
                  </a:cubicBezTo>
                  <a:cubicBezTo>
                    <a:pt x="300" y="2002"/>
                    <a:pt x="534" y="2803"/>
                    <a:pt x="767" y="2903"/>
                  </a:cubicBezTo>
                  <a:cubicBezTo>
                    <a:pt x="817" y="2920"/>
                    <a:pt x="859" y="2928"/>
                    <a:pt x="893" y="2928"/>
                  </a:cubicBezTo>
                  <a:cubicBezTo>
                    <a:pt x="926" y="2928"/>
                    <a:pt x="951" y="2920"/>
                    <a:pt x="968" y="2903"/>
                  </a:cubicBezTo>
                  <a:cubicBezTo>
                    <a:pt x="1168" y="2770"/>
                    <a:pt x="1335" y="2269"/>
                    <a:pt x="1335" y="1936"/>
                  </a:cubicBezTo>
                  <a:cubicBezTo>
                    <a:pt x="1335" y="1902"/>
                    <a:pt x="1335" y="1836"/>
                    <a:pt x="1368" y="1836"/>
                  </a:cubicBezTo>
                  <a:cubicBezTo>
                    <a:pt x="1368" y="1802"/>
                    <a:pt x="1435" y="1769"/>
                    <a:pt x="1435" y="1736"/>
                  </a:cubicBezTo>
                  <a:cubicBezTo>
                    <a:pt x="1468" y="1636"/>
                    <a:pt x="1501" y="1535"/>
                    <a:pt x="1601" y="1469"/>
                  </a:cubicBezTo>
                  <a:cubicBezTo>
                    <a:pt x="1468" y="1402"/>
                    <a:pt x="1368" y="1335"/>
                    <a:pt x="1335" y="1235"/>
                  </a:cubicBezTo>
                  <a:cubicBezTo>
                    <a:pt x="1168" y="835"/>
                    <a:pt x="1368" y="468"/>
                    <a:pt x="1601" y="234"/>
                  </a:cubicBezTo>
                  <a:lnTo>
                    <a:pt x="1535" y="234"/>
                  </a:lnTo>
                  <a:cubicBezTo>
                    <a:pt x="1335" y="134"/>
                    <a:pt x="1034" y="1"/>
                    <a:pt x="767" y="1"/>
                  </a:cubicBezTo>
                  <a:close/>
                </a:path>
              </a:pathLst>
            </a:custGeom>
            <a:solidFill>
              <a:srgbClr val="A565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29"/>
            <p:cNvSpPr/>
            <p:nvPr/>
          </p:nvSpPr>
          <p:spPr>
            <a:xfrm>
              <a:off x="1667325" y="2033013"/>
              <a:ext cx="32550" cy="412825"/>
            </a:xfrm>
            <a:custGeom>
              <a:rect b="b" l="l" r="r" t="t"/>
              <a:pathLst>
                <a:path extrusionOk="0" h="16513" w="1302">
                  <a:moveTo>
                    <a:pt x="0" y="1"/>
                  </a:moveTo>
                  <a:lnTo>
                    <a:pt x="0" y="16512"/>
                  </a:lnTo>
                  <a:lnTo>
                    <a:pt x="1301" y="16512"/>
                  </a:lnTo>
                  <a:lnTo>
                    <a:pt x="1301" y="14544"/>
                  </a:lnTo>
                  <a:lnTo>
                    <a:pt x="1301" y="13010"/>
                  </a:lnTo>
                  <a:lnTo>
                    <a:pt x="1301" y="5905"/>
                  </a:lnTo>
                  <a:cubicBezTo>
                    <a:pt x="1268" y="5838"/>
                    <a:pt x="1268" y="5738"/>
                    <a:pt x="1301" y="5671"/>
                  </a:cubicBezTo>
                  <a:lnTo>
                    <a:pt x="1301" y="5338"/>
                  </a:lnTo>
                  <a:lnTo>
                    <a:pt x="1268" y="301"/>
                  </a:lnTo>
                  <a:cubicBezTo>
                    <a:pt x="801" y="234"/>
                    <a:pt x="401" y="16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1623125" y="2000488"/>
              <a:ext cx="31725" cy="446175"/>
            </a:xfrm>
            <a:custGeom>
              <a:rect b="b" l="l" r="r" t="t"/>
              <a:pathLst>
                <a:path extrusionOk="0" h="17847" w="1269">
                  <a:moveTo>
                    <a:pt x="1" y="1"/>
                  </a:moveTo>
                  <a:lnTo>
                    <a:pt x="1" y="17847"/>
                  </a:lnTo>
                  <a:lnTo>
                    <a:pt x="1268" y="17847"/>
                  </a:lnTo>
                  <a:lnTo>
                    <a:pt x="1268" y="1101"/>
                  </a:lnTo>
                  <a:cubicBezTo>
                    <a:pt x="768" y="768"/>
                    <a:pt x="367" y="43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29"/>
            <p:cNvSpPr/>
            <p:nvPr/>
          </p:nvSpPr>
          <p:spPr>
            <a:xfrm>
              <a:off x="1307075" y="2185612"/>
              <a:ext cx="805600" cy="1027750"/>
            </a:xfrm>
            <a:custGeom>
              <a:rect b="b" l="l" r="r" t="t"/>
              <a:pathLst>
                <a:path extrusionOk="0" h="41110" w="32224">
                  <a:moveTo>
                    <a:pt x="3970" y="1"/>
                  </a:moveTo>
                  <a:cubicBezTo>
                    <a:pt x="3636" y="68"/>
                    <a:pt x="2969" y="234"/>
                    <a:pt x="2302" y="635"/>
                  </a:cubicBezTo>
                  <a:cubicBezTo>
                    <a:pt x="2235" y="668"/>
                    <a:pt x="2202" y="735"/>
                    <a:pt x="2135" y="768"/>
                  </a:cubicBezTo>
                  <a:cubicBezTo>
                    <a:pt x="1068" y="1535"/>
                    <a:pt x="0" y="2970"/>
                    <a:pt x="0" y="5805"/>
                  </a:cubicBezTo>
                  <a:cubicBezTo>
                    <a:pt x="0" y="7973"/>
                    <a:pt x="34" y="10909"/>
                    <a:pt x="67" y="13644"/>
                  </a:cubicBezTo>
                  <a:lnTo>
                    <a:pt x="5537" y="13978"/>
                  </a:lnTo>
                  <a:cubicBezTo>
                    <a:pt x="5671" y="13978"/>
                    <a:pt x="5804" y="14111"/>
                    <a:pt x="5804" y="14244"/>
                  </a:cubicBezTo>
                  <a:cubicBezTo>
                    <a:pt x="5804" y="14378"/>
                    <a:pt x="5671" y="14478"/>
                    <a:pt x="5537" y="14478"/>
                  </a:cubicBezTo>
                  <a:lnTo>
                    <a:pt x="134" y="14144"/>
                  </a:lnTo>
                  <a:lnTo>
                    <a:pt x="134" y="14144"/>
                  </a:lnTo>
                  <a:cubicBezTo>
                    <a:pt x="134" y="14578"/>
                    <a:pt x="134" y="14945"/>
                    <a:pt x="167" y="15312"/>
                  </a:cubicBezTo>
                  <a:lnTo>
                    <a:pt x="5571" y="15479"/>
                  </a:lnTo>
                  <a:cubicBezTo>
                    <a:pt x="5704" y="15479"/>
                    <a:pt x="5838" y="15612"/>
                    <a:pt x="5838" y="15746"/>
                  </a:cubicBezTo>
                  <a:cubicBezTo>
                    <a:pt x="5838" y="15879"/>
                    <a:pt x="5704" y="15979"/>
                    <a:pt x="5571" y="15979"/>
                  </a:cubicBezTo>
                  <a:lnTo>
                    <a:pt x="167" y="15812"/>
                  </a:lnTo>
                  <a:lnTo>
                    <a:pt x="167" y="15812"/>
                  </a:lnTo>
                  <a:cubicBezTo>
                    <a:pt x="167" y="16379"/>
                    <a:pt x="200" y="16913"/>
                    <a:pt x="200" y="17447"/>
                  </a:cubicBezTo>
                  <a:cubicBezTo>
                    <a:pt x="1168" y="17447"/>
                    <a:pt x="4237" y="17513"/>
                    <a:pt x="5671" y="17580"/>
                  </a:cubicBezTo>
                  <a:cubicBezTo>
                    <a:pt x="5804" y="17580"/>
                    <a:pt x="5904" y="17714"/>
                    <a:pt x="5904" y="17814"/>
                  </a:cubicBezTo>
                  <a:cubicBezTo>
                    <a:pt x="5904" y="17947"/>
                    <a:pt x="5804" y="18081"/>
                    <a:pt x="5671" y="18081"/>
                  </a:cubicBezTo>
                  <a:cubicBezTo>
                    <a:pt x="4161" y="17998"/>
                    <a:pt x="1974" y="17938"/>
                    <a:pt x="819" y="17938"/>
                  </a:cubicBezTo>
                  <a:cubicBezTo>
                    <a:pt x="570" y="17938"/>
                    <a:pt x="370" y="17941"/>
                    <a:pt x="234" y="17947"/>
                  </a:cubicBezTo>
                  <a:cubicBezTo>
                    <a:pt x="300" y="20716"/>
                    <a:pt x="367" y="22684"/>
                    <a:pt x="367" y="22751"/>
                  </a:cubicBezTo>
                  <a:cubicBezTo>
                    <a:pt x="367" y="22817"/>
                    <a:pt x="200" y="29222"/>
                    <a:pt x="400" y="31824"/>
                  </a:cubicBezTo>
                  <a:cubicBezTo>
                    <a:pt x="467" y="32424"/>
                    <a:pt x="501" y="32958"/>
                    <a:pt x="534" y="33425"/>
                  </a:cubicBezTo>
                  <a:cubicBezTo>
                    <a:pt x="667" y="35126"/>
                    <a:pt x="801" y="36394"/>
                    <a:pt x="667" y="37961"/>
                  </a:cubicBezTo>
                  <a:lnTo>
                    <a:pt x="667" y="38395"/>
                  </a:lnTo>
                  <a:cubicBezTo>
                    <a:pt x="667" y="38662"/>
                    <a:pt x="667" y="38895"/>
                    <a:pt x="701" y="39129"/>
                  </a:cubicBezTo>
                  <a:lnTo>
                    <a:pt x="701" y="39229"/>
                  </a:lnTo>
                  <a:cubicBezTo>
                    <a:pt x="701" y="39262"/>
                    <a:pt x="701" y="39329"/>
                    <a:pt x="734" y="39362"/>
                  </a:cubicBezTo>
                  <a:cubicBezTo>
                    <a:pt x="734" y="39429"/>
                    <a:pt x="801" y="39496"/>
                    <a:pt x="801" y="39529"/>
                  </a:cubicBezTo>
                  <a:cubicBezTo>
                    <a:pt x="801" y="39596"/>
                    <a:pt x="834" y="39663"/>
                    <a:pt x="834" y="39696"/>
                  </a:cubicBezTo>
                  <a:cubicBezTo>
                    <a:pt x="834" y="39763"/>
                    <a:pt x="867" y="39796"/>
                    <a:pt x="867" y="39829"/>
                  </a:cubicBezTo>
                  <a:cubicBezTo>
                    <a:pt x="867" y="39863"/>
                    <a:pt x="901" y="39929"/>
                    <a:pt x="901" y="39963"/>
                  </a:cubicBezTo>
                  <a:cubicBezTo>
                    <a:pt x="1001" y="40130"/>
                    <a:pt x="1068" y="40296"/>
                    <a:pt x="1201" y="40463"/>
                  </a:cubicBezTo>
                  <a:cubicBezTo>
                    <a:pt x="1610" y="40901"/>
                    <a:pt x="2301" y="41109"/>
                    <a:pt x="3295" y="41109"/>
                  </a:cubicBezTo>
                  <a:cubicBezTo>
                    <a:pt x="3436" y="41109"/>
                    <a:pt x="3583" y="41105"/>
                    <a:pt x="3736" y="41097"/>
                  </a:cubicBezTo>
                  <a:cubicBezTo>
                    <a:pt x="4637" y="40997"/>
                    <a:pt x="5204" y="40797"/>
                    <a:pt x="5537" y="40463"/>
                  </a:cubicBezTo>
                  <a:cubicBezTo>
                    <a:pt x="5571" y="40430"/>
                    <a:pt x="5571" y="40363"/>
                    <a:pt x="5638" y="40363"/>
                  </a:cubicBezTo>
                  <a:cubicBezTo>
                    <a:pt x="5671" y="40330"/>
                    <a:pt x="5671" y="40296"/>
                    <a:pt x="5704" y="40296"/>
                  </a:cubicBezTo>
                  <a:cubicBezTo>
                    <a:pt x="5704" y="40263"/>
                    <a:pt x="5738" y="40196"/>
                    <a:pt x="5738" y="40163"/>
                  </a:cubicBezTo>
                  <a:cubicBezTo>
                    <a:pt x="5738" y="40130"/>
                    <a:pt x="5804" y="40096"/>
                    <a:pt x="5804" y="40030"/>
                  </a:cubicBezTo>
                  <a:cubicBezTo>
                    <a:pt x="5804" y="39996"/>
                    <a:pt x="5838" y="39963"/>
                    <a:pt x="5838" y="39929"/>
                  </a:cubicBezTo>
                  <a:cubicBezTo>
                    <a:pt x="5838" y="39863"/>
                    <a:pt x="5871" y="39796"/>
                    <a:pt x="5871" y="39763"/>
                  </a:cubicBezTo>
                  <a:lnTo>
                    <a:pt x="5871" y="39663"/>
                  </a:lnTo>
                  <a:cubicBezTo>
                    <a:pt x="5871" y="39596"/>
                    <a:pt x="5871" y="39496"/>
                    <a:pt x="5904" y="39362"/>
                  </a:cubicBezTo>
                  <a:lnTo>
                    <a:pt x="5904" y="39329"/>
                  </a:lnTo>
                  <a:lnTo>
                    <a:pt x="5904" y="39096"/>
                  </a:lnTo>
                  <a:lnTo>
                    <a:pt x="5904" y="38995"/>
                  </a:lnTo>
                  <a:lnTo>
                    <a:pt x="5904" y="38762"/>
                  </a:lnTo>
                  <a:lnTo>
                    <a:pt x="5904" y="38662"/>
                  </a:lnTo>
                  <a:cubicBezTo>
                    <a:pt x="5904" y="38462"/>
                    <a:pt x="5871" y="38195"/>
                    <a:pt x="5838" y="37995"/>
                  </a:cubicBezTo>
                  <a:cubicBezTo>
                    <a:pt x="5738" y="37461"/>
                    <a:pt x="5704" y="36927"/>
                    <a:pt x="5704" y="36360"/>
                  </a:cubicBezTo>
                  <a:cubicBezTo>
                    <a:pt x="5738" y="34359"/>
                    <a:pt x="6238" y="26020"/>
                    <a:pt x="6238" y="24485"/>
                  </a:cubicBezTo>
                  <a:cubicBezTo>
                    <a:pt x="6238" y="24452"/>
                    <a:pt x="6171" y="24352"/>
                    <a:pt x="6205" y="24318"/>
                  </a:cubicBezTo>
                  <a:lnTo>
                    <a:pt x="6305" y="13077"/>
                  </a:lnTo>
                  <a:cubicBezTo>
                    <a:pt x="6305" y="12943"/>
                    <a:pt x="6371" y="12810"/>
                    <a:pt x="6505" y="12810"/>
                  </a:cubicBezTo>
                  <a:cubicBezTo>
                    <a:pt x="6638" y="12810"/>
                    <a:pt x="6738" y="12910"/>
                    <a:pt x="6738" y="13010"/>
                  </a:cubicBezTo>
                  <a:lnTo>
                    <a:pt x="9240" y="23918"/>
                  </a:lnTo>
                  <a:lnTo>
                    <a:pt x="9240" y="23951"/>
                  </a:lnTo>
                  <a:cubicBezTo>
                    <a:pt x="9240" y="24152"/>
                    <a:pt x="9507" y="27487"/>
                    <a:pt x="9640" y="30289"/>
                  </a:cubicBezTo>
                  <a:lnTo>
                    <a:pt x="22750" y="30289"/>
                  </a:lnTo>
                  <a:lnTo>
                    <a:pt x="25385" y="12443"/>
                  </a:lnTo>
                  <a:cubicBezTo>
                    <a:pt x="25385" y="12310"/>
                    <a:pt x="25518" y="12243"/>
                    <a:pt x="25652" y="12243"/>
                  </a:cubicBezTo>
                  <a:cubicBezTo>
                    <a:pt x="25752" y="12243"/>
                    <a:pt x="25852" y="12310"/>
                    <a:pt x="25885" y="12410"/>
                  </a:cubicBezTo>
                  <a:cubicBezTo>
                    <a:pt x="26019" y="12810"/>
                    <a:pt x="26152" y="13244"/>
                    <a:pt x="26252" y="13677"/>
                  </a:cubicBezTo>
                  <a:lnTo>
                    <a:pt x="32223" y="11676"/>
                  </a:lnTo>
                  <a:lnTo>
                    <a:pt x="30822" y="3737"/>
                  </a:lnTo>
                  <a:cubicBezTo>
                    <a:pt x="30822" y="3637"/>
                    <a:pt x="30755" y="3170"/>
                    <a:pt x="30422" y="2569"/>
                  </a:cubicBezTo>
                  <a:cubicBezTo>
                    <a:pt x="29354" y="4437"/>
                    <a:pt x="27486" y="6072"/>
                    <a:pt x="25151" y="7139"/>
                  </a:cubicBezTo>
                  <a:lnTo>
                    <a:pt x="25151" y="10508"/>
                  </a:lnTo>
                  <a:cubicBezTo>
                    <a:pt x="25151" y="10642"/>
                    <a:pt x="25018" y="10775"/>
                    <a:pt x="24885" y="10775"/>
                  </a:cubicBezTo>
                  <a:lnTo>
                    <a:pt x="20915" y="10775"/>
                  </a:lnTo>
                  <a:cubicBezTo>
                    <a:pt x="20848" y="10775"/>
                    <a:pt x="20815" y="10775"/>
                    <a:pt x="20748" y="10742"/>
                  </a:cubicBezTo>
                  <a:cubicBezTo>
                    <a:pt x="20715" y="10709"/>
                    <a:pt x="20648" y="10642"/>
                    <a:pt x="20648" y="10608"/>
                  </a:cubicBezTo>
                  <a:lnTo>
                    <a:pt x="20648" y="10575"/>
                  </a:lnTo>
                  <a:lnTo>
                    <a:pt x="20648" y="10542"/>
                  </a:lnTo>
                  <a:lnTo>
                    <a:pt x="20648" y="8507"/>
                  </a:lnTo>
                  <a:cubicBezTo>
                    <a:pt x="19681" y="8707"/>
                    <a:pt x="18680" y="8774"/>
                    <a:pt x="17679" y="8774"/>
                  </a:cubicBezTo>
                  <a:cubicBezTo>
                    <a:pt x="17212" y="8774"/>
                    <a:pt x="16712" y="8740"/>
                    <a:pt x="16245" y="8740"/>
                  </a:cubicBezTo>
                  <a:lnTo>
                    <a:pt x="16245" y="10675"/>
                  </a:lnTo>
                  <a:cubicBezTo>
                    <a:pt x="16245" y="10809"/>
                    <a:pt x="16145" y="10942"/>
                    <a:pt x="16012" y="10942"/>
                  </a:cubicBezTo>
                  <a:lnTo>
                    <a:pt x="10174" y="10942"/>
                  </a:lnTo>
                  <a:cubicBezTo>
                    <a:pt x="10041" y="10942"/>
                    <a:pt x="9907" y="10809"/>
                    <a:pt x="9907" y="10675"/>
                  </a:cubicBezTo>
                  <a:lnTo>
                    <a:pt x="9907" y="7073"/>
                  </a:lnTo>
                  <a:cubicBezTo>
                    <a:pt x="6672" y="5438"/>
                    <a:pt x="4503" y="2903"/>
                    <a:pt x="3970" y="1"/>
                  </a:cubicBezTo>
                  <a:close/>
                </a:path>
              </a:pathLst>
            </a:custGeom>
            <a:solidFill>
              <a:srgbClr val="A565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29"/>
            <p:cNvSpPr/>
            <p:nvPr/>
          </p:nvSpPr>
          <p:spPr>
            <a:xfrm>
              <a:off x="1415475" y="2484163"/>
              <a:ext cx="58400" cy="725600"/>
            </a:xfrm>
            <a:custGeom>
              <a:rect b="b" l="l" r="r" t="t"/>
              <a:pathLst>
                <a:path extrusionOk="0" h="29024" w="2336">
                  <a:moveTo>
                    <a:pt x="1168" y="1"/>
                  </a:moveTo>
                  <a:cubicBezTo>
                    <a:pt x="1" y="1"/>
                    <a:pt x="368" y="5138"/>
                    <a:pt x="334" y="9074"/>
                  </a:cubicBezTo>
                  <a:cubicBezTo>
                    <a:pt x="301" y="13043"/>
                    <a:pt x="634" y="29022"/>
                    <a:pt x="634" y="29022"/>
                  </a:cubicBezTo>
                  <a:cubicBezTo>
                    <a:pt x="634" y="29022"/>
                    <a:pt x="653" y="29024"/>
                    <a:pt x="686" y="29024"/>
                  </a:cubicBezTo>
                  <a:cubicBezTo>
                    <a:pt x="913" y="29024"/>
                    <a:pt x="1814" y="28921"/>
                    <a:pt x="1668" y="27287"/>
                  </a:cubicBezTo>
                  <a:cubicBezTo>
                    <a:pt x="1535" y="25386"/>
                    <a:pt x="1402" y="24218"/>
                    <a:pt x="1402" y="24218"/>
                  </a:cubicBezTo>
                  <a:lnTo>
                    <a:pt x="2135" y="1468"/>
                  </a:lnTo>
                  <a:cubicBezTo>
                    <a:pt x="2135" y="1468"/>
                    <a:pt x="2336" y="1"/>
                    <a:pt x="1168" y="1"/>
                  </a:cubicBezTo>
                  <a:close/>
                </a:path>
              </a:pathLst>
            </a:custGeom>
            <a:solidFill>
              <a:srgbClr val="683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29"/>
            <p:cNvSpPr/>
            <p:nvPr/>
          </p:nvSpPr>
          <p:spPr>
            <a:xfrm>
              <a:off x="1945025" y="2477988"/>
              <a:ext cx="133450" cy="268350"/>
            </a:xfrm>
            <a:custGeom>
              <a:rect b="b" l="l" r="r" t="t"/>
              <a:pathLst>
                <a:path extrusionOk="0" h="10734" w="5338">
                  <a:moveTo>
                    <a:pt x="1524" y="0"/>
                  </a:moveTo>
                  <a:cubicBezTo>
                    <a:pt x="1033" y="0"/>
                    <a:pt x="265" y="574"/>
                    <a:pt x="55" y="738"/>
                  </a:cubicBezTo>
                  <a:lnTo>
                    <a:pt x="55" y="738"/>
                  </a:lnTo>
                  <a:cubicBezTo>
                    <a:pt x="19" y="615"/>
                    <a:pt x="0" y="548"/>
                    <a:pt x="0" y="548"/>
                  </a:cubicBezTo>
                  <a:lnTo>
                    <a:pt x="0" y="781"/>
                  </a:lnTo>
                  <a:cubicBezTo>
                    <a:pt x="0" y="781"/>
                    <a:pt x="20" y="765"/>
                    <a:pt x="55" y="738"/>
                  </a:cubicBezTo>
                  <a:lnTo>
                    <a:pt x="55" y="738"/>
                  </a:lnTo>
                  <a:cubicBezTo>
                    <a:pt x="351" y="1765"/>
                    <a:pt x="1793" y="6690"/>
                    <a:pt x="2836" y="8954"/>
                  </a:cubicBezTo>
                  <a:cubicBezTo>
                    <a:pt x="3502" y="10419"/>
                    <a:pt x="4222" y="10734"/>
                    <a:pt x="4718" y="10734"/>
                  </a:cubicBezTo>
                  <a:cubicBezTo>
                    <a:pt x="5091" y="10734"/>
                    <a:pt x="5338" y="10555"/>
                    <a:pt x="5338" y="10555"/>
                  </a:cubicBezTo>
                  <a:cubicBezTo>
                    <a:pt x="5338" y="10555"/>
                    <a:pt x="2235" y="781"/>
                    <a:pt x="1868" y="181"/>
                  </a:cubicBezTo>
                  <a:cubicBezTo>
                    <a:pt x="1793" y="52"/>
                    <a:pt x="1671" y="0"/>
                    <a:pt x="1524" y="0"/>
                  </a:cubicBezTo>
                  <a:close/>
                </a:path>
              </a:pathLst>
            </a:custGeom>
            <a:solidFill>
              <a:srgbClr val="683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29"/>
            <p:cNvSpPr/>
            <p:nvPr/>
          </p:nvSpPr>
          <p:spPr>
            <a:xfrm>
              <a:off x="1567250" y="1899588"/>
              <a:ext cx="42550" cy="546250"/>
            </a:xfrm>
            <a:custGeom>
              <a:rect b="b" l="l" r="r" t="t"/>
              <a:pathLst>
                <a:path extrusionOk="0" h="21850" w="1702">
                  <a:moveTo>
                    <a:pt x="1" y="0"/>
                  </a:moveTo>
                  <a:lnTo>
                    <a:pt x="1" y="11142"/>
                  </a:lnTo>
                  <a:lnTo>
                    <a:pt x="1" y="13844"/>
                  </a:lnTo>
                  <a:lnTo>
                    <a:pt x="1" y="16379"/>
                  </a:lnTo>
                  <a:lnTo>
                    <a:pt x="1" y="18280"/>
                  </a:lnTo>
                  <a:lnTo>
                    <a:pt x="1" y="21849"/>
                  </a:lnTo>
                  <a:lnTo>
                    <a:pt x="1668" y="21849"/>
                  </a:lnTo>
                  <a:lnTo>
                    <a:pt x="1668" y="3470"/>
                  </a:lnTo>
                  <a:cubicBezTo>
                    <a:pt x="1702" y="3470"/>
                    <a:pt x="1702" y="3470"/>
                    <a:pt x="1702" y="3403"/>
                  </a:cubicBezTo>
                  <a:cubicBezTo>
                    <a:pt x="935" y="2335"/>
                    <a:pt x="368" y="103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1712350" y="2313213"/>
              <a:ext cx="109275" cy="40025"/>
            </a:xfrm>
            <a:custGeom>
              <a:rect b="b" l="l" r="r" t="t"/>
              <a:pathLst>
                <a:path extrusionOk="0" h="1601" w="4371">
                  <a:moveTo>
                    <a:pt x="4371" y="1"/>
                  </a:moveTo>
                  <a:cubicBezTo>
                    <a:pt x="3437" y="267"/>
                    <a:pt x="2436" y="367"/>
                    <a:pt x="1435" y="367"/>
                  </a:cubicBezTo>
                  <a:cubicBezTo>
                    <a:pt x="968" y="367"/>
                    <a:pt x="468" y="334"/>
                    <a:pt x="1" y="301"/>
                  </a:cubicBezTo>
                  <a:lnTo>
                    <a:pt x="1" y="1535"/>
                  </a:lnTo>
                  <a:cubicBezTo>
                    <a:pt x="477" y="1578"/>
                    <a:pt x="957" y="1601"/>
                    <a:pt x="1436" y="1601"/>
                  </a:cubicBezTo>
                  <a:cubicBezTo>
                    <a:pt x="2432" y="1601"/>
                    <a:pt x="3424" y="1504"/>
                    <a:pt x="4371" y="1301"/>
                  </a:cubicBezTo>
                  <a:lnTo>
                    <a:pt x="43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29"/>
            <p:cNvSpPr/>
            <p:nvPr/>
          </p:nvSpPr>
          <p:spPr>
            <a:xfrm>
              <a:off x="1712350" y="2183963"/>
              <a:ext cx="110950" cy="126225"/>
            </a:xfrm>
            <a:custGeom>
              <a:rect b="b" l="l" r="r" t="t"/>
              <a:pathLst>
                <a:path extrusionOk="0" h="5049" w="4438">
                  <a:moveTo>
                    <a:pt x="1" y="0"/>
                  </a:moveTo>
                  <a:lnTo>
                    <a:pt x="1" y="4970"/>
                  </a:lnTo>
                  <a:cubicBezTo>
                    <a:pt x="470" y="5023"/>
                    <a:pt x="939" y="5049"/>
                    <a:pt x="1406" y="5049"/>
                  </a:cubicBezTo>
                  <a:cubicBezTo>
                    <a:pt x="2433" y="5049"/>
                    <a:pt x="3451" y="4922"/>
                    <a:pt x="4437" y="4670"/>
                  </a:cubicBezTo>
                  <a:lnTo>
                    <a:pt x="44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1934175" y="2208963"/>
              <a:ext cx="124275" cy="140975"/>
            </a:xfrm>
            <a:custGeom>
              <a:rect b="b" l="l" r="r" t="t"/>
              <a:pathLst>
                <a:path extrusionOk="0" h="5639" w="4971">
                  <a:moveTo>
                    <a:pt x="3837" y="1"/>
                  </a:moveTo>
                  <a:cubicBezTo>
                    <a:pt x="3170" y="1669"/>
                    <a:pt x="1835" y="3203"/>
                    <a:pt x="1" y="4304"/>
                  </a:cubicBezTo>
                  <a:lnTo>
                    <a:pt x="1" y="5638"/>
                  </a:lnTo>
                  <a:cubicBezTo>
                    <a:pt x="2236" y="4537"/>
                    <a:pt x="3970" y="2970"/>
                    <a:pt x="4971" y="1135"/>
                  </a:cubicBezTo>
                  <a:cubicBezTo>
                    <a:pt x="4737" y="768"/>
                    <a:pt x="4337" y="368"/>
                    <a:pt x="38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1980050" y="2534213"/>
              <a:ext cx="149300" cy="91750"/>
            </a:xfrm>
            <a:custGeom>
              <a:rect b="b" l="l" r="r" t="t"/>
              <a:pathLst>
                <a:path extrusionOk="0" h="3670" w="5972">
                  <a:moveTo>
                    <a:pt x="5604" y="0"/>
                  </a:moveTo>
                  <a:lnTo>
                    <a:pt x="0" y="2269"/>
                  </a:lnTo>
                  <a:cubicBezTo>
                    <a:pt x="167" y="2769"/>
                    <a:pt x="334" y="3203"/>
                    <a:pt x="501" y="3670"/>
                  </a:cubicBezTo>
                  <a:lnTo>
                    <a:pt x="5971" y="2135"/>
                  </a:lnTo>
                  <a:lnTo>
                    <a:pt x="56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29"/>
            <p:cNvSpPr/>
            <p:nvPr/>
          </p:nvSpPr>
          <p:spPr>
            <a:xfrm>
              <a:off x="1965025" y="2490838"/>
              <a:ext cx="152650" cy="88425"/>
            </a:xfrm>
            <a:custGeom>
              <a:rect b="b" l="l" r="r" t="t"/>
              <a:pathLst>
                <a:path extrusionOk="0" h="3537" w="6106">
                  <a:moveTo>
                    <a:pt x="5905" y="1"/>
                  </a:moveTo>
                  <a:lnTo>
                    <a:pt x="1" y="2002"/>
                  </a:lnTo>
                  <a:cubicBezTo>
                    <a:pt x="101" y="2502"/>
                    <a:pt x="268" y="3003"/>
                    <a:pt x="435" y="3537"/>
                  </a:cubicBezTo>
                  <a:lnTo>
                    <a:pt x="6105" y="1268"/>
                  </a:lnTo>
                  <a:lnTo>
                    <a:pt x="59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29"/>
            <p:cNvSpPr/>
            <p:nvPr/>
          </p:nvSpPr>
          <p:spPr>
            <a:xfrm>
              <a:off x="1934175" y="2187288"/>
              <a:ext cx="85100" cy="114275"/>
            </a:xfrm>
            <a:custGeom>
              <a:rect b="b" l="l" r="r" t="t"/>
              <a:pathLst>
                <a:path extrusionOk="0" h="4571" w="3404">
                  <a:moveTo>
                    <a:pt x="1702" y="1"/>
                  </a:moveTo>
                  <a:cubicBezTo>
                    <a:pt x="1435" y="968"/>
                    <a:pt x="801" y="1869"/>
                    <a:pt x="1" y="2669"/>
                  </a:cubicBezTo>
                  <a:lnTo>
                    <a:pt x="1" y="4571"/>
                  </a:lnTo>
                  <a:cubicBezTo>
                    <a:pt x="1602" y="3536"/>
                    <a:pt x="2803" y="2169"/>
                    <a:pt x="3403" y="634"/>
                  </a:cubicBezTo>
                  <a:cubicBezTo>
                    <a:pt x="3403" y="634"/>
                    <a:pt x="3336" y="634"/>
                    <a:pt x="3336" y="568"/>
                  </a:cubicBezTo>
                  <a:cubicBezTo>
                    <a:pt x="3303" y="534"/>
                    <a:pt x="3236" y="534"/>
                    <a:pt x="3170" y="501"/>
                  </a:cubicBezTo>
                  <a:cubicBezTo>
                    <a:pt x="3136" y="468"/>
                    <a:pt x="3103" y="468"/>
                    <a:pt x="3003" y="401"/>
                  </a:cubicBezTo>
                  <a:cubicBezTo>
                    <a:pt x="2936" y="368"/>
                    <a:pt x="2903" y="368"/>
                    <a:pt x="2803" y="334"/>
                  </a:cubicBezTo>
                  <a:cubicBezTo>
                    <a:pt x="2703" y="301"/>
                    <a:pt x="2669" y="301"/>
                    <a:pt x="2603" y="234"/>
                  </a:cubicBezTo>
                  <a:cubicBezTo>
                    <a:pt x="2469" y="201"/>
                    <a:pt x="2402" y="167"/>
                    <a:pt x="2269" y="134"/>
                  </a:cubicBezTo>
                  <a:cubicBezTo>
                    <a:pt x="2236" y="134"/>
                    <a:pt x="2136" y="67"/>
                    <a:pt x="2102" y="67"/>
                  </a:cubicBezTo>
                  <a:cubicBezTo>
                    <a:pt x="2002" y="67"/>
                    <a:pt x="1935" y="34"/>
                    <a:pt x="1869" y="34"/>
                  </a:cubicBezTo>
                  <a:cubicBezTo>
                    <a:pt x="1835" y="34"/>
                    <a:pt x="1769" y="1"/>
                    <a:pt x="1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1934175" y="2183963"/>
              <a:ext cx="29225" cy="53400"/>
            </a:xfrm>
            <a:custGeom>
              <a:rect b="b" l="l" r="r" t="t"/>
              <a:pathLst>
                <a:path extrusionOk="0" h="2136" w="1169">
                  <a:moveTo>
                    <a:pt x="1" y="0"/>
                  </a:moveTo>
                  <a:lnTo>
                    <a:pt x="1" y="2135"/>
                  </a:lnTo>
                  <a:cubicBezTo>
                    <a:pt x="568" y="1501"/>
                    <a:pt x="968" y="801"/>
                    <a:pt x="1168" y="100"/>
                  </a:cubicBezTo>
                  <a:cubicBezTo>
                    <a:pt x="1001" y="34"/>
                    <a:pt x="835" y="34"/>
                    <a:pt x="668" y="34"/>
                  </a:cubicBezTo>
                  <a:lnTo>
                    <a:pt x="601" y="34"/>
                  </a:lnTo>
                  <a:cubicBezTo>
                    <a:pt x="401" y="34"/>
                    <a:pt x="20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29"/>
            <p:cNvSpPr/>
            <p:nvPr/>
          </p:nvSpPr>
          <p:spPr>
            <a:xfrm>
              <a:off x="1708175" y="3051238"/>
              <a:ext cx="186825" cy="550425"/>
            </a:xfrm>
            <a:custGeom>
              <a:rect b="b" l="l" r="r" t="t"/>
              <a:pathLst>
                <a:path extrusionOk="0" h="22017" w="7473">
                  <a:moveTo>
                    <a:pt x="3503" y="1"/>
                  </a:moveTo>
                  <a:cubicBezTo>
                    <a:pt x="2970" y="1869"/>
                    <a:pt x="1702" y="6105"/>
                    <a:pt x="1" y="10508"/>
                  </a:cubicBezTo>
                  <a:cubicBezTo>
                    <a:pt x="1335" y="14011"/>
                    <a:pt x="6172" y="20349"/>
                    <a:pt x="7473" y="22016"/>
                  </a:cubicBezTo>
                  <a:cubicBezTo>
                    <a:pt x="7473" y="21616"/>
                    <a:pt x="7440" y="20682"/>
                    <a:pt x="7139" y="18814"/>
                  </a:cubicBezTo>
                  <a:cubicBezTo>
                    <a:pt x="7039" y="18280"/>
                    <a:pt x="6973" y="17647"/>
                    <a:pt x="6839" y="17013"/>
                  </a:cubicBezTo>
                  <a:lnTo>
                    <a:pt x="6839" y="16946"/>
                  </a:lnTo>
                  <a:cubicBezTo>
                    <a:pt x="6839" y="16846"/>
                    <a:pt x="6806" y="16713"/>
                    <a:pt x="6806" y="16646"/>
                  </a:cubicBezTo>
                  <a:cubicBezTo>
                    <a:pt x="6606" y="15478"/>
                    <a:pt x="6372" y="14178"/>
                    <a:pt x="6105" y="12810"/>
                  </a:cubicBezTo>
                  <a:cubicBezTo>
                    <a:pt x="6105" y="12777"/>
                    <a:pt x="6105" y="12710"/>
                    <a:pt x="6039" y="12643"/>
                  </a:cubicBezTo>
                  <a:cubicBezTo>
                    <a:pt x="6039" y="12543"/>
                    <a:pt x="6005" y="12443"/>
                    <a:pt x="6005" y="12343"/>
                  </a:cubicBezTo>
                  <a:cubicBezTo>
                    <a:pt x="5105" y="7439"/>
                    <a:pt x="3970" y="2169"/>
                    <a:pt x="35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29"/>
            <p:cNvSpPr/>
            <p:nvPr/>
          </p:nvSpPr>
          <p:spPr>
            <a:xfrm>
              <a:off x="1485525" y="3029563"/>
              <a:ext cx="183500" cy="497050"/>
            </a:xfrm>
            <a:custGeom>
              <a:rect b="b" l="l" r="r" t="t"/>
              <a:pathLst>
                <a:path extrusionOk="0" h="19882" w="7340">
                  <a:moveTo>
                    <a:pt x="2369" y="0"/>
                  </a:moveTo>
                  <a:cubicBezTo>
                    <a:pt x="1535" y="6238"/>
                    <a:pt x="34" y="17746"/>
                    <a:pt x="1" y="19648"/>
                  </a:cubicBezTo>
                  <a:cubicBezTo>
                    <a:pt x="101" y="19648"/>
                    <a:pt x="334" y="19681"/>
                    <a:pt x="568" y="19715"/>
                  </a:cubicBezTo>
                  <a:cubicBezTo>
                    <a:pt x="901" y="19715"/>
                    <a:pt x="1201" y="19748"/>
                    <a:pt x="1535" y="19815"/>
                  </a:cubicBezTo>
                  <a:lnTo>
                    <a:pt x="1602" y="19815"/>
                  </a:lnTo>
                  <a:cubicBezTo>
                    <a:pt x="1902" y="19848"/>
                    <a:pt x="2169" y="19848"/>
                    <a:pt x="2436" y="19881"/>
                  </a:cubicBezTo>
                  <a:cubicBezTo>
                    <a:pt x="2703" y="18680"/>
                    <a:pt x="3036" y="17246"/>
                    <a:pt x="3370" y="15745"/>
                  </a:cubicBezTo>
                  <a:cubicBezTo>
                    <a:pt x="4704" y="10074"/>
                    <a:pt x="6572" y="2969"/>
                    <a:pt x="7272" y="234"/>
                  </a:cubicBezTo>
                  <a:cubicBezTo>
                    <a:pt x="7272" y="201"/>
                    <a:pt x="7339" y="134"/>
                    <a:pt x="7339" y="67"/>
                  </a:cubicBezTo>
                  <a:cubicBezTo>
                    <a:pt x="6005" y="67"/>
                    <a:pt x="4771" y="34"/>
                    <a:pt x="38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29"/>
            <p:cNvSpPr/>
            <p:nvPr/>
          </p:nvSpPr>
          <p:spPr>
            <a:xfrm>
              <a:off x="1463000" y="2058038"/>
              <a:ext cx="92600" cy="113425"/>
            </a:xfrm>
            <a:custGeom>
              <a:rect b="b" l="l" r="r" t="t"/>
              <a:pathLst>
                <a:path extrusionOk="0" h="4537" w="3704">
                  <a:moveTo>
                    <a:pt x="3670" y="0"/>
                  </a:moveTo>
                  <a:cubicBezTo>
                    <a:pt x="2770" y="167"/>
                    <a:pt x="34" y="1034"/>
                    <a:pt x="1" y="4537"/>
                  </a:cubicBezTo>
                  <a:lnTo>
                    <a:pt x="3704" y="4537"/>
                  </a:lnTo>
                  <a:lnTo>
                    <a:pt x="37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29"/>
            <p:cNvSpPr/>
            <p:nvPr/>
          </p:nvSpPr>
          <p:spPr>
            <a:xfrm>
              <a:off x="1463000" y="2058038"/>
              <a:ext cx="91775" cy="113425"/>
            </a:xfrm>
            <a:custGeom>
              <a:rect b="b" l="l" r="r" t="t"/>
              <a:pathLst>
                <a:path extrusionOk="0" h="4537" w="3671">
                  <a:moveTo>
                    <a:pt x="3670" y="0"/>
                  </a:moveTo>
                  <a:cubicBezTo>
                    <a:pt x="2770" y="167"/>
                    <a:pt x="34" y="1034"/>
                    <a:pt x="1" y="4537"/>
                  </a:cubicBezTo>
                  <a:lnTo>
                    <a:pt x="601" y="4537"/>
                  </a:lnTo>
                  <a:cubicBezTo>
                    <a:pt x="668" y="1701"/>
                    <a:pt x="2536" y="701"/>
                    <a:pt x="3670" y="334"/>
                  </a:cubicBezTo>
                  <a:lnTo>
                    <a:pt x="36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1279550" y="3160488"/>
              <a:ext cx="208500" cy="486200"/>
            </a:xfrm>
            <a:custGeom>
              <a:rect b="b" l="l" r="r" t="t"/>
              <a:pathLst>
                <a:path extrusionOk="0" h="19448" w="8340">
                  <a:moveTo>
                    <a:pt x="1201" y="0"/>
                  </a:moveTo>
                  <a:cubicBezTo>
                    <a:pt x="434" y="1001"/>
                    <a:pt x="0" y="2335"/>
                    <a:pt x="0" y="3770"/>
                  </a:cubicBezTo>
                  <a:cubicBezTo>
                    <a:pt x="0" y="6305"/>
                    <a:pt x="1435" y="8473"/>
                    <a:pt x="3369" y="8974"/>
                  </a:cubicBezTo>
                  <a:cubicBezTo>
                    <a:pt x="3503" y="9007"/>
                    <a:pt x="3603" y="9107"/>
                    <a:pt x="3603" y="9240"/>
                  </a:cubicBezTo>
                  <a:lnTo>
                    <a:pt x="3603" y="9274"/>
                  </a:lnTo>
                  <a:cubicBezTo>
                    <a:pt x="3603" y="9407"/>
                    <a:pt x="3470" y="9507"/>
                    <a:pt x="3336" y="9507"/>
                  </a:cubicBezTo>
                  <a:lnTo>
                    <a:pt x="968" y="9474"/>
                  </a:lnTo>
                  <a:lnTo>
                    <a:pt x="1034" y="10942"/>
                  </a:lnTo>
                  <a:lnTo>
                    <a:pt x="3269" y="10675"/>
                  </a:lnTo>
                  <a:cubicBezTo>
                    <a:pt x="3336" y="10675"/>
                    <a:pt x="3369" y="10675"/>
                    <a:pt x="3470" y="10775"/>
                  </a:cubicBezTo>
                  <a:cubicBezTo>
                    <a:pt x="3503" y="10808"/>
                    <a:pt x="3536" y="10908"/>
                    <a:pt x="3536" y="10975"/>
                  </a:cubicBezTo>
                  <a:lnTo>
                    <a:pt x="3269" y="19448"/>
                  </a:lnTo>
                  <a:lnTo>
                    <a:pt x="5704" y="19448"/>
                  </a:lnTo>
                  <a:lnTo>
                    <a:pt x="5438" y="11008"/>
                  </a:lnTo>
                  <a:cubicBezTo>
                    <a:pt x="5438" y="10942"/>
                    <a:pt x="5471" y="10908"/>
                    <a:pt x="5504" y="10808"/>
                  </a:cubicBezTo>
                  <a:cubicBezTo>
                    <a:pt x="5538" y="10775"/>
                    <a:pt x="5638" y="10742"/>
                    <a:pt x="5704" y="10742"/>
                  </a:cubicBezTo>
                  <a:lnTo>
                    <a:pt x="7873" y="10908"/>
                  </a:lnTo>
                  <a:lnTo>
                    <a:pt x="7873" y="10908"/>
                  </a:lnTo>
                  <a:lnTo>
                    <a:pt x="7806" y="9374"/>
                  </a:lnTo>
                  <a:lnTo>
                    <a:pt x="5504" y="9441"/>
                  </a:lnTo>
                  <a:cubicBezTo>
                    <a:pt x="5404" y="9441"/>
                    <a:pt x="5271" y="9307"/>
                    <a:pt x="5271" y="9174"/>
                  </a:cubicBezTo>
                  <a:lnTo>
                    <a:pt x="5271" y="9074"/>
                  </a:lnTo>
                  <a:cubicBezTo>
                    <a:pt x="5271" y="8940"/>
                    <a:pt x="5304" y="8840"/>
                    <a:pt x="5438" y="8807"/>
                  </a:cubicBezTo>
                  <a:cubicBezTo>
                    <a:pt x="7172" y="8106"/>
                    <a:pt x="8340" y="6038"/>
                    <a:pt x="8340" y="3770"/>
                  </a:cubicBezTo>
                  <a:cubicBezTo>
                    <a:pt x="8340" y="2536"/>
                    <a:pt x="8006" y="1335"/>
                    <a:pt x="7406" y="434"/>
                  </a:cubicBezTo>
                  <a:lnTo>
                    <a:pt x="7406" y="634"/>
                  </a:lnTo>
                  <a:lnTo>
                    <a:pt x="7406" y="768"/>
                  </a:lnTo>
                  <a:cubicBezTo>
                    <a:pt x="7406" y="834"/>
                    <a:pt x="7339" y="934"/>
                    <a:pt x="7339" y="968"/>
                  </a:cubicBezTo>
                  <a:cubicBezTo>
                    <a:pt x="7339" y="1001"/>
                    <a:pt x="7339" y="1035"/>
                    <a:pt x="7306" y="1035"/>
                  </a:cubicBezTo>
                  <a:cubicBezTo>
                    <a:pt x="7306" y="1135"/>
                    <a:pt x="7272" y="1168"/>
                    <a:pt x="7239" y="1268"/>
                  </a:cubicBezTo>
                  <a:cubicBezTo>
                    <a:pt x="7239" y="1301"/>
                    <a:pt x="7172" y="1335"/>
                    <a:pt x="7172" y="1368"/>
                  </a:cubicBezTo>
                  <a:cubicBezTo>
                    <a:pt x="7139" y="1435"/>
                    <a:pt x="7105" y="1502"/>
                    <a:pt x="7105" y="1535"/>
                  </a:cubicBezTo>
                  <a:cubicBezTo>
                    <a:pt x="7105" y="1602"/>
                    <a:pt x="7072" y="1602"/>
                    <a:pt x="7072" y="1635"/>
                  </a:cubicBezTo>
                  <a:cubicBezTo>
                    <a:pt x="7339" y="2269"/>
                    <a:pt x="7506" y="2969"/>
                    <a:pt x="7506" y="3703"/>
                  </a:cubicBezTo>
                  <a:cubicBezTo>
                    <a:pt x="7506" y="5971"/>
                    <a:pt x="6005" y="7839"/>
                    <a:pt x="4170" y="7839"/>
                  </a:cubicBezTo>
                  <a:cubicBezTo>
                    <a:pt x="2335" y="7839"/>
                    <a:pt x="834" y="6005"/>
                    <a:pt x="834" y="3703"/>
                  </a:cubicBezTo>
                  <a:cubicBezTo>
                    <a:pt x="834" y="2836"/>
                    <a:pt x="1101" y="1969"/>
                    <a:pt x="1501" y="1268"/>
                  </a:cubicBezTo>
                  <a:cubicBezTo>
                    <a:pt x="1468" y="1201"/>
                    <a:pt x="1468" y="1135"/>
                    <a:pt x="1435" y="1101"/>
                  </a:cubicBezTo>
                  <a:cubicBezTo>
                    <a:pt x="1435" y="1035"/>
                    <a:pt x="1401" y="1001"/>
                    <a:pt x="1401" y="968"/>
                  </a:cubicBezTo>
                  <a:cubicBezTo>
                    <a:pt x="1401" y="868"/>
                    <a:pt x="1335" y="834"/>
                    <a:pt x="1335" y="768"/>
                  </a:cubicBezTo>
                  <a:cubicBezTo>
                    <a:pt x="1335" y="701"/>
                    <a:pt x="1335" y="668"/>
                    <a:pt x="1301" y="634"/>
                  </a:cubicBezTo>
                  <a:cubicBezTo>
                    <a:pt x="1301" y="534"/>
                    <a:pt x="1268" y="467"/>
                    <a:pt x="1268" y="367"/>
                  </a:cubicBezTo>
                  <a:lnTo>
                    <a:pt x="1268" y="301"/>
                  </a:lnTo>
                  <a:cubicBezTo>
                    <a:pt x="1268" y="201"/>
                    <a:pt x="1201" y="101"/>
                    <a:pt x="12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1365450" y="1988813"/>
              <a:ext cx="189325" cy="196000"/>
            </a:xfrm>
            <a:custGeom>
              <a:rect b="b" l="l" r="r" t="t"/>
              <a:pathLst>
                <a:path extrusionOk="0" h="7840" w="7573">
                  <a:moveTo>
                    <a:pt x="7506" y="1"/>
                  </a:moveTo>
                  <a:lnTo>
                    <a:pt x="7506" y="3"/>
                  </a:lnTo>
                  <a:lnTo>
                    <a:pt x="7505" y="3"/>
                  </a:lnTo>
                  <a:cubicBezTo>
                    <a:pt x="7528" y="2"/>
                    <a:pt x="7550" y="1"/>
                    <a:pt x="7572" y="1"/>
                  </a:cubicBezTo>
                  <a:close/>
                  <a:moveTo>
                    <a:pt x="7505" y="3"/>
                  </a:moveTo>
                  <a:cubicBezTo>
                    <a:pt x="1127" y="208"/>
                    <a:pt x="133" y="6111"/>
                    <a:pt x="0" y="7840"/>
                  </a:cubicBezTo>
                  <a:cubicBezTo>
                    <a:pt x="867" y="7406"/>
                    <a:pt x="1601" y="7306"/>
                    <a:pt x="1768" y="7272"/>
                  </a:cubicBezTo>
                  <a:lnTo>
                    <a:pt x="3336" y="7272"/>
                  </a:lnTo>
                  <a:cubicBezTo>
                    <a:pt x="3369" y="3303"/>
                    <a:pt x="6638" y="2402"/>
                    <a:pt x="7506" y="2236"/>
                  </a:cubicBezTo>
                  <a:lnTo>
                    <a:pt x="7506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29"/>
            <p:cNvSpPr/>
            <p:nvPr/>
          </p:nvSpPr>
          <p:spPr>
            <a:xfrm>
              <a:off x="1365450" y="1988813"/>
              <a:ext cx="189325" cy="196000"/>
            </a:xfrm>
            <a:custGeom>
              <a:rect b="b" l="l" r="r" t="t"/>
              <a:pathLst>
                <a:path extrusionOk="0" h="7840" w="7573">
                  <a:moveTo>
                    <a:pt x="7572" y="1"/>
                  </a:moveTo>
                  <a:cubicBezTo>
                    <a:pt x="1134" y="167"/>
                    <a:pt x="134" y="6105"/>
                    <a:pt x="0" y="7840"/>
                  </a:cubicBezTo>
                  <a:cubicBezTo>
                    <a:pt x="200" y="7739"/>
                    <a:pt x="467" y="7639"/>
                    <a:pt x="667" y="7573"/>
                  </a:cubicBezTo>
                  <a:cubicBezTo>
                    <a:pt x="968" y="5438"/>
                    <a:pt x="2235" y="835"/>
                    <a:pt x="7572" y="401"/>
                  </a:cubicBezTo>
                  <a:lnTo>
                    <a:pt x="75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29"/>
            <p:cNvSpPr/>
            <p:nvPr/>
          </p:nvSpPr>
          <p:spPr>
            <a:xfrm>
              <a:off x="1458000" y="3106288"/>
              <a:ext cx="36725" cy="72575"/>
            </a:xfrm>
            <a:custGeom>
              <a:rect b="b" l="l" r="r" t="t"/>
              <a:pathLst>
                <a:path extrusionOk="0" h="2903" w="1469">
                  <a:moveTo>
                    <a:pt x="1" y="0"/>
                  </a:moveTo>
                  <a:cubicBezTo>
                    <a:pt x="1" y="367"/>
                    <a:pt x="101" y="767"/>
                    <a:pt x="134" y="1101"/>
                  </a:cubicBezTo>
                  <a:cubicBezTo>
                    <a:pt x="134" y="1335"/>
                    <a:pt x="168" y="1568"/>
                    <a:pt x="168" y="1701"/>
                  </a:cubicBezTo>
                  <a:cubicBezTo>
                    <a:pt x="468" y="2068"/>
                    <a:pt x="701" y="2469"/>
                    <a:pt x="968" y="2902"/>
                  </a:cubicBezTo>
                  <a:cubicBezTo>
                    <a:pt x="1068" y="2535"/>
                    <a:pt x="1202" y="2102"/>
                    <a:pt x="1335" y="1601"/>
                  </a:cubicBezTo>
                  <a:cubicBezTo>
                    <a:pt x="1469" y="1168"/>
                    <a:pt x="701" y="501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29"/>
            <p:cNvSpPr/>
            <p:nvPr/>
          </p:nvSpPr>
          <p:spPr>
            <a:xfrm>
              <a:off x="1531400" y="2183963"/>
              <a:ext cx="23375" cy="44225"/>
            </a:xfrm>
            <a:custGeom>
              <a:rect b="b" l="l" r="r" t="t"/>
              <a:pathLst>
                <a:path extrusionOk="0" h="1769" w="935">
                  <a:moveTo>
                    <a:pt x="0" y="0"/>
                  </a:moveTo>
                  <a:cubicBezTo>
                    <a:pt x="200" y="634"/>
                    <a:pt x="501" y="1201"/>
                    <a:pt x="934" y="1768"/>
                  </a:cubicBezTo>
                  <a:lnTo>
                    <a:pt x="9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29"/>
            <p:cNvSpPr/>
            <p:nvPr/>
          </p:nvSpPr>
          <p:spPr>
            <a:xfrm>
              <a:off x="1262875" y="1929613"/>
              <a:ext cx="291900" cy="517050"/>
            </a:xfrm>
            <a:custGeom>
              <a:rect b="b" l="l" r="r" t="t"/>
              <a:pathLst>
                <a:path extrusionOk="0" h="20682" w="11676">
                  <a:moveTo>
                    <a:pt x="11675" y="0"/>
                  </a:moveTo>
                  <a:cubicBezTo>
                    <a:pt x="10841" y="0"/>
                    <a:pt x="7339" y="134"/>
                    <a:pt x="4470" y="2969"/>
                  </a:cubicBezTo>
                  <a:cubicBezTo>
                    <a:pt x="2569" y="4837"/>
                    <a:pt x="0" y="8740"/>
                    <a:pt x="100" y="20682"/>
                  </a:cubicBezTo>
                  <a:lnTo>
                    <a:pt x="1268" y="20648"/>
                  </a:lnTo>
                  <a:cubicBezTo>
                    <a:pt x="1234" y="18947"/>
                    <a:pt x="1234" y="17346"/>
                    <a:pt x="1234" y="16012"/>
                  </a:cubicBezTo>
                  <a:cubicBezTo>
                    <a:pt x="1268" y="12976"/>
                    <a:pt x="2402" y="11375"/>
                    <a:pt x="3569" y="10541"/>
                  </a:cubicBezTo>
                  <a:cubicBezTo>
                    <a:pt x="3603" y="9440"/>
                    <a:pt x="4303" y="2035"/>
                    <a:pt x="11675" y="1868"/>
                  </a:cubicBezTo>
                  <a:lnTo>
                    <a:pt x="116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29"/>
            <p:cNvSpPr/>
            <p:nvPr/>
          </p:nvSpPr>
          <p:spPr>
            <a:xfrm>
              <a:off x="1262875" y="1929613"/>
              <a:ext cx="291900" cy="517050"/>
            </a:xfrm>
            <a:custGeom>
              <a:rect b="b" l="l" r="r" t="t"/>
              <a:pathLst>
                <a:path extrusionOk="0" h="20682" w="11676">
                  <a:moveTo>
                    <a:pt x="11675" y="0"/>
                  </a:moveTo>
                  <a:cubicBezTo>
                    <a:pt x="10841" y="0"/>
                    <a:pt x="7339" y="134"/>
                    <a:pt x="4470" y="2969"/>
                  </a:cubicBezTo>
                  <a:cubicBezTo>
                    <a:pt x="2569" y="4837"/>
                    <a:pt x="0" y="8773"/>
                    <a:pt x="100" y="20682"/>
                  </a:cubicBezTo>
                  <a:lnTo>
                    <a:pt x="767" y="20648"/>
                  </a:lnTo>
                  <a:cubicBezTo>
                    <a:pt x="767" y="9040"/>
                    <a:pt x="3269" y="5204"/>
                    <a:pt x="5137" y="3336"/>
                  </a:cubicBezTo>
                  <a:cubicBezTo>
                    <a:pt x="7506" y="968"/>
                    <a:pt x="10308" y="467"/>
                    <a:pt x="11675" y="367"/>
                  </a:cubicBezTo>
                  <a:lnTo>
                    <a:pt x="116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29"/>
            <p:cNvSpPr/>
            <p:nvPr/>
          </p:nvSpPr>
          <p:spPr>
            <a:xfrm>
              <a:off x="1471350" y="2183963"/>
              <a:ext cx="83425" cy="113425"/>
            </a:xfrm>
            <a:custGeom>
              <a:rect b="b" l="l" r="r" t="t"/>
              <a:pathLst>
                <a:path extrusionOk="0" h="4537" w="3337">
                  <a:moveTo>
                    <a:pt x="1" y="0"/>
                  </a:moveTo>
                  <a:cubicBezTo>
                    <a:pt x="434" y="1701"/>
                    <a:pt x="1602" y="3336"/>
                    <a:pt x="3336" y="4537"/>
                  </a:cubicBezTo>
                  <a:lnTo>
                    <a:pt x="3336" y="2535"/>
                  </a:lnTo>
                  <a:cubicBezTo>
                    <a:pt x="2636" y="1801"/>
                    <a:pt x="2135" y="934"/>
                    <a:pt x="19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29"/>
            <p:cNvSpPr/>
            <p:nvPr/>
          </p:nvSpPr>
          <p:spPr>
            <a:xfrm>
              <a:off x="1418825" y="2183963"/>
              <a:ext cx="135950" cy="163475"/>
            </a:xfrm>
            <a:custGeom>
              <a:rect b="b" l="l" r="r" t="t"/>
              <a:pathLst>
                <a:path extrusionOk="0" h="6539" w="5438">
                  <a:moveTo>
                    <a:pt x="0" y="0"/>
                  </a:moveTo>
                  <a:cubicBezTo>
                    <a:pt x="534" y="2635"/>
                    <a:pt x="2502" y="4970"/>
                    <a:pt x="5437" y="6538"/>
                  </a:cubicBezTo>
                  <a:lnTo>
                    <a:pt x="5437" y="5171"/>
                  </a:lnTo>
                  <a:cubicBezTo>
                    <a:pt x="3402" y="3803"/>
                    <a:pt x="2035" y="2002"/>
                    <a:pt x="1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29"/>
            <p:cNvSpPr/>
            <p:nvPr/>
          </p:nvSpPr>
          <p:spPr>
            <a:xfrm>
              <a:off x="1300400" y="2533363"/>
              <a:ext cx="166800" cy="99275"/>
            </a:xfrm>
            <a:custGeom>
              <a:rect b="b" l="l" r="r" t="t"/>
              <a:pathLst>
                <a:path extrusionOk="0" h="3971" w="6672">
                  <a:moveTo>
                    <a:pt x="0" y="1"/>
                  </a:moveTo>
                  <a:lnTo>
                    <a:pt x="134" y="3804"/>
                  </a:lnTo>
                  <a:lnTo>
                    <a:pt x="6472" y="3970"/>
                  </a:lnTo>
                  <a:lnTo>
                    <a:pt x="6672" y="3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29"/>
            <p:cNvSpPr/>
            <p:nvPr/>
          </p:nvSpPr>
          <p:spPr>
            <a:xfrm>
              <a:off x="1567250" y="1899588"/>
              <a:ext cx="15875" cy="546250"/>
            </a:xfrm>
            <a:custGeom>
              <a:rect b="b" l="l" r="r" t="t"/>
              <a:pathLst>
                <a:path extrusionOk="0" h="21850" w="635">
                  <a:moveTo>
                    <a:pt x="1" y="0"/>
                  </a:moveTo>
                  <a:lnTo>
                    <a:pt x="1" y="11142"/>
                  </a:lnTo>
                  <a:lnTo>
                    <a:pt x="1" y="13844"/>
                  </a:lnTo>
                  <a:lnTo>
                    <a:pt x="1" y="16379"/>
                  </a:lnTo>
                  <a:lnTo>
                    <a:pt x="1" y="18280"/>
                  </a:lnTo>
                  <a:lnTo>
                    <a:pt x="1" y="21849"/>
                  </a:lnTo>
                  <a:lnTo>
                    <a:pt x="634" y="21849"/>
                  </a:lnTo>
                  <a:lnTo>
                    <a:pt x="634" y="1535"/>
                  </a:lnTo>
                  <a:cubicBezTo>
                    <a:pt x="401" y="1001"/>
                    <a:pt x="167" y="467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29"/>
            <p:cNvSpPr/>
            <p:nvPr/>
          </p:nvSpPr>
          <p:spPr>
            <a:xfrm>
              <a:off x="1621450" y="2000488"/>
              <a:ext cx="11700" cy="446175"/>
            </a:xfrm>
            <a:custGeom>
              <a:rect b="b" l="l" r="r" t="t"/>
              <a:pathLst>
                <a:path extrusionOk="0" h="17847" w="468">
                  <a:moveTo>
                    <a:pt x="1" y="1"/>
                  </a:moveTo>
                  <a:lnTo>
                    <a:pt x="1" y="17847"/>
                  </a:lnTo>
                  <a:lnTo>
                    <a:pt x="468" y="17847"/>
                  </a:lnTo>
                  <a:lnTo>
                    <a:pt x="468" y="434"/>
                  </a:lnTo>
                  <a:cubicBezTo>
                    <a:pt x="301" y="301"/>
                    <a:pt x="168" y="134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29"/>
            <p:cNvSpPr/>
            <p:nvPr/>
          </p:nvSpPr>
          <p:spPr>
            <a:xfrm>
              <a:off x="1667325" y="2033013"/>
              <a:ext cx="14200" cy="412825"/>
            </a:xfrm>
            <a:custGeom>
              <a:rect b="b" l="l" r="r" t="t"/>
              <a:pathLst>
                <a:path extrusionOk="0" h="16513" w="568">
                  <a:moveTo>
                    <a:pt x="0" y="1"/>
                  </a:moveTo>
                  <a:lnTo>
                    <a:pt x="0" y="16512"/>
                  </a:lnTo>
                  <a:lnTo>
                    <a:pt x="568" y="16512"/>
                  </a:lnTo>
                  <a:lnTo>
                    <a:pt x="568" y="167"/>
                  </a:lnTo>
                  <a:cubicBezTo>
                    <a:pt x="401" y="134"/>
                    <a:pt x="167" y="67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29"/>
            <p:cNvSpPr/>
            <p:nvPr/>
          </p:nvSpPr>
          <p:spPr>
            <a:xfrm>
              <a:off x="1846625" y="2101388"/>
              <a:ext cx="15025" cy="345275"/>
            </a:xfrm>
            <a:custGeom>
              <a:rect b="b" l="l" r="r" t="t"/>
              <a:pathLst>
                <a:path extrusionOk="0" h="13811" w="601">
                  <a:moveTo>
                    <a:pt x="601" y="1"/>
                  </a:moveTo>
                  <a:lnTo>
                    <a:pt x="0" y="501"/>
                  </a:lnTo>
                  <a:lnTo>
                    <a:pt x="0" y="13811"/>
                  </a:lnTo>
                  <a:lnTo>
                    <a:pt x="601" y="13777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29"/>
            <p:cNvSpPr/>
            <p:nvPr/>
          </p:nvSpPr>
          <p:spPr>
            <a:xfrm>
              <a:off x="1879150" y="2100563"/>
              <a:ext cx="17525" cy="346950"/>
            </a:xfrm>
            <a:custGeom>
              <a:rect b="b" l="l" r="r" t="t"/>
              <a:pathLst>
                <a:path extrusionOk="0" h="13878" w="701">
                  <a:moveTo>
                    <a:pt x="0" y="0"/>
                  </a:moveTo>
                  <a:lnTo>
                    <a:pt x="0" y="13877"/>
                  </a:lnTo>
                  <a:lnTo>
                    <a:pt x="701" y="13877"/>
                  </a:lnTo>
                  <a:lnTo>
                    <a:pt x="701" y="1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29"/>
            <p:cNvSpPr/>
            <p:nvPr/>
          </p:nvSpPr>
          <p:spPr>
            <a:xfrm>
              <a:off x="1913325" y="2126413"/>
              <a:ext cx="16700" cy="322750"/>
            </a:xfrm>
            <a:custGeom>
              <a:rect b="b" l="l" r="r" t="t"/>
              <a:pathLst>
                <a:path extrusionOk="0" h="12910" w="668">
                  <a:moveTo>
                    <a:pt x="1" y="1"/>
                  </a:moveTo>
                  <a:lnTo>
                    <a:pt x="1" y="12810"/>
                  </a:lnTo>
                  <a:lnTo>
                    <a:pt x="668" y="12910"/>
                  </a:lnTo>
                  <a:lnTo>
                    <a:pt x="668" y="9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29"/>
            <p:cNvSpPr/>
            <p:nvPr/>
          </p:nvSpPr>
          <p:spPr>
            <a:xfrm>
              <a:off x="2005075" y="1876663"/>
              <a:ext cx="108425" cy="123025"/>
            </a:xfrm>
            <a:custGeom>
              <a:rect b="b" l="l" r="r" t="t"/>
              <a:pathLst>
                <a:path extrusionOk="0" h="4921" w="4337">
                  <a:moveTo>
                    <a:pt x="1391" y="1"/>
                  </a:moveTo>
                  <a:cubicBezTo>
                    <a:pt x="1021" y="1"/>
                    <a:pt x="631" y="70"/>
                    <a:pt x="234" y="217"/>
                  </a:cubicBezTo>
                  <a:lnTo>
                    <a:pt x="0" y="417"/>
                  </a:lnTo>
                  <a:cubicBezTo>
                    <a:pt x="127" y="411"/>
                    <a:pt x="279" y="406"/>
                    <a:pt x="445" y="406"/>
                  </a:cubicBezTo>
                  <a:cubicBezTo>
                    <a:pt x="1152" y="406"/>
                    <a:pt x="2129" y="498"/>
                    <a:pt x="2669" y="984"/>
                  </a:cubicBezTo>
                  <a:cubicBezTo>
                    <a:pt x="3736" y="1918"/>
                    <a:pt x="4003" y="3419"/>
                    <a:pt x="3836" y="4820"/>
                  </a:cubicBezTo>
                  <a:cubicBezTo>
                    <a:pt x="3836" y="4854"/>
                    <a:pt x="3903" y="4854"/>
                    <a:pt x="3903" y="4920"/>
                  </a:cubicBezTo>
                  <a:cubicBezTo>
                    <a:pt x="4103" y="4487"/>
                    <a:pt x="4337" y="3753"/>
                    <a:pt x="4103" y="2485"/>
                  </a:cubicBezTo>
                  <a:cubicBezTo>
                    <a:pt x="3836" y="1451"/>
                    <a:pt x="3336" y="751"/>
                    <a:pt x="2669" y="317"/>
                  </a:cubicBezTo>
                  <a:cubicBezTo>
                    <a:pt x="2296" y="112"/>
                    <a:pt x="1860" y="1"/>
                    <a:pt x="13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29"/>
            <p:cNvSpPr/>
            <p:nvPr/>
          </p:nvSpPr>
          <p:spPr>
            <a:xfrm>
              <a:off x="1583100" y="1656913"/>
              <a:ext cx="411150" cy="185150"/>
            </a:xfrm>
            <a:custGeom>
              <a:rect b="b" l="l" r="r" t="t"/>
              <a:pathLst>
                <a:path extrusionOk="0" h="7406" w="16446">
                  <a:moveTo>
                    <a:pt x="567" y="0"/>
                  </a:moveTo>
                  <a:lnTo>
                    <a:pt x="0" y="501"/>
                  </a:lnTo>
                  <a:cubicBezTo>
                    <a:pt x="0" y="501"/>
                    <a:pt x="467" y="3370"/>
                    <a:pt x="4604" y="3403"/>
                  </a:cubicBezTo>
                  <a:cubicBezTo>
                    <a:pt x="8773" y="3503"/>
                    <a:pt x="13877" y="3436"/>
                    <a:pt x="15044" y="6438"/>
                  </a:cubicBezTo>
                  <a:lnTo>
                    <a:pt x="16445" y="7406"/>
                  </a:lnTo>
                  <a:cubicBezTo>
                    <a:pt x="16445" y="7406"/>
                    <a:pt x="15345" y="3937"/>
                    <a:pt x="12543" y="3169"/>
                  </a:cubicBezTo>
                  <a:cubicBezTo>
                    <a:pt x="11098" y="2752"/>
                    <a:pt x="9318" y="2652"/>
                    <a:pt x="7945" y="2652"/>
                  </a:cubicBezTo>
                  <a:cubicBezTo>
                    <a:pt x="6687" y="2652"/>
                    <a:pt x="5771" y="2736"/>
                    <a:pt x="5771" y="2736"/>
                  </a:cubicBezTo>
                  <a:cubicBezTo>
                    <a:pt x="5771" y="2736"/>
                    <a:pt x="1201" y="2402"/>
                    <a:pt x="5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29"/>
            <p:cNvSpPr/>
            <p:nvPr/>
          </p:nvSpPr>
          <p:spPr>
            <a:xfrm>
              <a:off x="1808250" y="1736538"/>
              <a:ext cx="95100" cy="44325"/>
            </a:xfrm>
            <a:custGeom>
              <a:rect b="b" l="l" r="r" t="t"/>
              <a:pathLst>
                <a:path extrusionOk="0" h="1773" w="3804">
                  <a:moveTo>
                    <a:pt x="1442" y="1"/>
                  </a:moveTo>
                  <a:cubicBezTo>
                    <a:pt x="713" y="1"/>
                    <a:pt x="154" y="240"/>
                    <a:pt x="101" y="585"/>
                  </a:cubicBezTo>
                  <a:cubicBezTo>
                    <a:pt x="1" y="1052"/>
                    <a:pt x="768" y="1552"/>
                    <a:pt x="1769" y="1719"/>
                  </a:cubicBezTo>
                  <a:cubicBezTo>
                    <a:pt x="1987" y="1755"/>
                    <a:pt x="2199" y="1773"/>
                    <a:pt x="2398" y="1773"/>
                  </a:cubicBezTo>
                  <a:cubicBezTo>
                    <a:pt x="3110" y="1773"/>
                    <a:pt x="3651" y="1550"/>
                    <a:pt x="3703" y="1185"/>
                  </a:cubicBezTo>
                  <a:cubicBezTo>
                    <a:pt x="3804" y="718"/>
                    <a:pt x="3036" y="218"/>
                    <a:pt x="2036" y="51"/>
                  </a:cubicBezTo>
                  <a:cubicBezTo>
                    <a:pt x="1830" y="17"/>
                    <a:pt x="1630" y="1"/>
                    <a:pt x="14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29"/>
            <p:cNvSpPr/>
            <p:nvPr/>
          </p:nvSpPr>
          <p:spPr>
            <a:xfrm>
              <a:off x="1300400" y="2172188"/>
              <a:ext cx="260200" cy="1042525"/>
            </a:xfrm>
            <a:custGeom>
              <a:rect b="b" l="l" r="r" t="t"/>
              <a:pathLst>
                <a:path extrusionOk="0" h="41701" w="10408">
                  <a:moveTo>
                    <a:pt x="9747" y="0"/>
                  </a:moveTo>
                  <a:cubicBezTo>
                    <a:pt x="8870" y="0"/>
                    <a:pt x="7128" y="15"/>
                    <a:pt x="4570" y="104"/>
                  </a:cubicBezTo>
                  <a:cubicBezTo>
                    <a:pt x="734" y="271"/>
                    <a:pt x="100" y="4641"/>
                    <a:pt x="100" y="4641"/>
                  </a:cubicBezTo>
                  <a:lnTo>
                    <a:pt x="0" y="11145"/>
                  </a:lnTo>
                  <a:cubicBezTo>
                    <a:pt x="0" y="11145"/>
                    <a:pt x="234" y="20352"/>
                    <a:pt x="234" y="20486"/>
                  </a:cubicBezTo>
                  <a:cubicBezTo>
                    <a:pt x="234" y="20652"/>
                    <a:pt x="301" y="29525"/>
                    <a:pt x="301" y="29525"/>
                  </a:cubicBezTo>
                  <a:lnTo>
                    <a:pt x="267" y="33161"/>
                  </a:lnTo>
                  <a:lnTo>
                    <a:pt x="601" y="37664"/>
                  </a:lnTo>
                  <a:cubicBezTo>
                    <a:pt x="439" y="41638"/>
                    <a:pt x="2311" y="41701"/>
                    <a:pt x="2430" y="41701"/>
                  </a:cubicBezTo>
                  <a:cubicBezTo>
                    <a:pt x="2433" y="41701"/>
                    <a:pt x="2435" y="41701"/>
                    <a:pt x="2435" y="41701"/>
                  </a:cubicBezTo>
                  <a:cubicBezTo>
                    <a:pt x="1268" y="41534"/>
                    <a:pt x="1568" y="38532"/>
                    <a:pt x="1601" y="37031"/>
                  </a:cubicBezTo>
                  <a:cubicBezTo>
                    <a:pt x="1668" y="35530"/>
                    <a:pt x="1468" y="32361"/>
                    <a:pt x="1468" y="29959"/>
                  </a:cubicBezTo>
                  <a:cubicBezTo>
                    <a:pt x="1468" y="27524"/>
                    <a:pt x="1568" y="22987"/>
                    <a:pt x="1568" y="22987"/>
                  </a:cubicBezTo>
                  <a:lnTo>
                    <a:pt x="1068" y="6175"/>
                  </a:lnTo>
                  <a:cubicBezTo>
                    <a:pt x="1068" y="1739"/>
                    <a:pt x="4470" y="1238"/>
                    <a:pt x="4470" y="1238"/>
                  </a:cubicBezTo>
                  <a:lnTo>
                    <a:pt x="10174" y="1238"/>
                  </a:lnTo>
                  <a:lnTo>
                    <a:pt x="10408" y="4"/>
                  </a:lnTo>
                  <a:cubicBezTo>
                    <a:pt x="10408" y="4"/>
                    <a:pt x="10185" y="0"/>
                    <a:pt x="9747" y="0"/>
                  </a:cubicBezTo>
                  <a:close/>
                </a:path>
              </a:pathLst>
            </a:custGeom>
            <a:solidFill>
              <a:srgbClr val="A565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1317075" y="2217538"/>
              <a:ext cx="91750" cy="103825"/>
            </a:xfrm>
            <a:custGeom>
              <a:rect b="b" l="l" r="r" t="t"/>
              <a:pathLst>
                <a:path extrusionOk="0" h="4153" w="3670">
                  <a:moveTo>
                    <a:pt x="2670" y="0"/>
                  </a:moveTo>
                  <a:cubicBezTo>
                    <a:pt x="2080" y="0"/>
                    <a:pt x="1327" y="551"/>
                    <a:pt x="801" y="1392"/>
                  </a:cubicBezTo>
                  <a:cubicBezTo>
                    <a:pt x="101" y="2493"/>
                    <a:pt x="0" y="3661"/>
                    <a:pt x="601" y="4028"/>
                  </a:cubicBezTo>
                  <a:cubicBezTo>
                    <a:pt x="721" y="4113"/>
                    <a:pt x="864" y="4152"/>
                    <a:pt x="1020" y="4152"/>
                  </a:cubicBezTo>
                  <a:cubicBezTo>
                    <a:pt x="1603" y="4152"/>
                    <a:pt x="2377" y="3601"/>
                    <a:pt x="2903" y="2760"/>
                  </a:cubicBezTo>
                  <a:cubicBezTo>
                    <a:pt x="3603" y="1659"/>
                    <a:pt x="3670" y="492"/>
                    <a:pt x="3103" y="125"/>
                  </a:cubicBezTo>
                  <a:cubicBezTo>
                    <a:pt x="2975" y="40"/>
                    <a:pt x="2829" y="0"/>
                    <a:pt x="26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1929175" y="2179688"/>
              <a:ext cx="396975" cy="441275"/>
            </a:xfrm>
            <a:custGeom>
              <a:rect b="b" l="l" r="r" t="t"/>
              <a:pathLst>
                <a:path extrusionOk="0" h="17651" w="15879">
                  <a:moveTo>
                    <a:pt x="408" y="0"/>
                  </a:moveTo>
                  <a:cubicBezTo>
                    <a:pt x="318" y="0"/>
                    <a:pt x="227" y="2"/>
                    <a:pt x="134" y="4"/>
                  </a:cubicBezTo>
                  <a:lnTo>
                    <a:pt x="1" y="638"/>
                  </a:lnTo>
                  <a:cubicBezTo>
                    <a:pt x="1" y="638"/>
                    <a:pt x="4204" y="1139"/>
                    <a:pt x="4971" y="4174"/>
                  </a:cubicBezTo>
                  <a:cubicBezTo>
                    <a:pt x="5638" y="6876"/>
                    <a:pt x="7506" y="17650"/>
                    <a:pt x="7506" y="17650"/>
                  </a:cubicBezTo>
                  <a:lnTo>
                    <a:pt x="15879" y="15882"/>
                  </a:lnTo>
                  <a:lnTo>
                    <a:pt x="15845" y="15215"/>
                  </a:lnTo>
                  <a:lnTo>
                    <a:pt x="8173" y="16450"/>
                  </a:lnTo>
                  <a:lnTo>
                    <a:pt x="5938" y="3140"/>
                  </a:lnTo>
                  <a:cubicBezTo>
                    <a:pt x="5938" y="3140"/>
                    <a:pt x="4817" y="0"/>
                    <a:pt x="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1707350" y="2028838"/>
              <a:ext cx="129275" cy="149300"/>
            </a:xfrm>
            <a:custGeom>
              <a:rect b="b" l="l" r="r" t="t"/>
              <a:pathLst>
                <a:path extrusionOk="0" h="5972" w="5171">
                  <a:moveTo>
                    <a:pt x="67" y="1"/>
                  </a:moveTo>
                  <a:lnTo>
                    <a:pt x="1" y="5905"/>
                  </a:lnTo>
                  <a:lnTo>
                    <a:pt x="4904" y="5972"/>
                  </a:lnTo>
                  <a:lnTo>
                    <a:pt x="5171" y="3737"/>
                  </a:lnTo>
                  <a:lnTo>
                    <a:pt x="5171" y="3737"/>
                  </a:lnTo>
                  <a:cubicBezTo>
                    <a:pt x="5149" y="3738"/>
                    <a:pt x="5128" y="3739"/>
                    <a:pt x="5106" y="3739"/>
                  </a:cubicBezTo>
                  <a:cubicBezTo>
                    <a:pt x="3415" y="3739"/>
                    <a:pt x="67" y="1"/>
                    <a:pt x="67" y="1"/>
                  </a:cubicBezTo>
                  <a:close/>
                </a:path>
              </a:pathLst>
            </a:custGeom>
            <a:solidFill>
              <a:srgbClr val="683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1824925" y="1949613"/>
              <a:ext cx="75100" cy="26725"/>
            </a:xfrm>
            <a:custGeom>
              <a:rect b="b" l="l" r="r" t="t"/>
              <a:pathLst>
                <a:path extrusionOk="0" h="1069" w="3004">
                  <a:moveTo>
                    <a:pt x="1502" y="1"/>
                  </a:moveTo>
                  <a:cubicBezTo>
                    <a:pt x="668" y="1"/>
                    <a:pt x="1" y="234"/>
                    <a:pt x="1" y="535"/>
                  </a:cubicBezTo>
                  <a:cubicBezTo>
                    <a:pt x="1" y="835"/>
                    <a:pt x="668" y="1068"/>
                    <a:pt x="1502" y="1068"/>
                  </a:cubicBezTo>
                  <a:cubicBezTo>
                    <a:pt x="2336" y="1068"/>
                    <a:pt x="3003" y="835"/>
                    <a:pt x="3003" y="535"/>
                  </a:cubicBezTo>
                  <a:cubicBezTo>
                    <a:pt x="3003" y="234"/>
                    <a:pt x="2336" y="1"/>
                    <a:pt x="15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1856625" y="1891138"/>
              <a:ext cx="108425" cy="41775"/>
            </a:xfrm>
            <a:custGeom>
              <a:rect b="b" l="l" r="r" t="t"/>
              <a:pathLst>
                <a:path extrusionOk="0" h="1671" w="4337">
                  <a:moveTo>
                    <a:pt x="2409" y="0"/>
                  </a:moveTo>
                  <a:cubicBezTo>
                    <a:pt x="1751" y="0"/>
                    <a:pt x="940" y="182"/>
                    <a:pt x="1" y="739"/>
                  </a:cubicBezTo>
                  <a:cubicBezTo>
                    <a:pt x="1" y="739"/>
                    <a:pt x="686" y="1671"/>
                    <a:pt x="2057" y="1671"/>
                  </a:cubicBezTo>
                  <a:cubicBezTo>
                    <a:pt x="2198" y="1671"/>
                    <a:pt x="2347" y="1661"/>
                    <a:pt x="2502" y="1639"/>
                  </a:cubicBezTo>
                  <a:cubicBezTo>
                    <a:pt x="4170" y="1372"/>
                    <a:pt x="4337" y="639"/>
                    <a:pt x="4337" y="639"/>
                  </a:cubicBezTo>
                  <a:cubicBezTo>
                    <a:pt x="4337" y="639"/>
                    <a:pt x="3642" y="0"/>
                    <a:pt x="24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1983375" y="1912088"/>
              <a:ext cx="125125" cy="87600"/>
            </a:xfrm>
            <a:custGeom>
              <a:rect b="b" l="l" r="r" t="t"/>
              <a:pathLst>
                <a:path extrusionOk="0" h="3504" w="5005">
                  <a:moveTo>
                    <a:pt x="301" y="1"/>
                  </a:moveTo>
                  <a:cubicBezTo>
                    <a:pt x="134" y="501"/>
                    <a:pt x="1" y="1102"/>
                    <a:pt x="1" y="2036"/>
                  </a:cubicBezTo>
                  <a:cubicBezTo>
                    <a:pt x="344" y="1904"/>
                    <a:pt x="874" y="1772"/>
                    <a:pt x="1477" y="1772"/>
                  </a:cubicBezTo>
                  <a:cubicBezTo>
                    <a:pt x="1636" y="1772"/>
                    <a:pt x="1801" y="1781"/>
                    <a:pt x="1969" y="1802"/>
                  </a:cubicBezTo>
                  <a:lnTo>
                    <a:pt x="2002" y="1802"/>
                  </a:lnTo>
                  <a:cubicBezTo>
                    <a:pt x="2102" y="1802"/>
                    <a:pt x="4204" y="2002"/>
                    <a:pt x="4704" y="3503"/>
                  </a:cubicBezTo>
                  <a:cubicBezTo>
                    <a:pt x="4704" y="3503"/>
                    <a:pt x="5004" y="501"/>
                    <a:pt x="3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1542225" y="2495838"/>
              <a:ext cx="396250" cy="446175"/>
            </a:xfrm>
            <a:custGeom>
              <a:rect b="b" l="l" r="r" t="t"/>
              <a:pathLst>
                <a:path extrusionOk="0" h="17847" w="15850">
                  <a:moveTo>
                    <a:pt x="15846" y="1"/>
                  </a:moveTo>
                  <a:lnTo>
                    <a:pt x="15845" y="4"/>
                  </a:lnTo>
                  <a:lnTo>
                    <a:pt x="15845" y="4"/>
                  </a:lnTo>
                  <a:cubicBezTo>
                    <a:pt x="15849" y="3"/>
                    <a:pt x="15849" y="3"/>
                    <a:pt x="15846" y="1"/>
                  </a:cubicBezTo>
                  <a:close/>
                  <a:moveTo>
                    <a:pt x="15777" y="2"/>
                  </a:moveTo>
                  <a:cubicBezTo>
                    <a:pt x="15515" y="2"/>
                    <a:pt x="14604" y="97"/>
                    <a:pt x="14244" y="1869"/>
                  </a:cubicBezTo>
                  <a:cubicBezTo>
                    <a:pt x="13777" y="4004"/>
                    <a:pt x="12443" y="10875"/>
                    <a:pt x="11976" y="12176"/>
                  </a:cubicBezTo>
                  <a:cubicBezTo>
                    <a:pt x="11509" y="13477"/>
                    <a:pt x="3136" y="13844"/>
                    <a:pt x="3136" y="13844"/>
                  </a:cubicBezTo>
                  <a:cubicBezTo>
                    <a:pt x="3136" y="13844"/>
                    <a:pt x="5709" y="14707"/>
                    <a:pt x="8072" y="14707"/>
                  </a:cubicBezTo>
                  <a:cubicBezTo>
                    <a:pt x="8993" y="14707"/>
                    <a:pt x="9883" y="14576"/>
                    <a:pt x="10575" y="14211"/>
                  </a:cubicBezTo>
                  <a:lnTo>
                    <a:pt x="10575" y="14211"/>
                  </a:lnTo>
                  <a:cubicBezTo>
                    <a:pt x="10575" y="14211"/>
                    <a:pt x="10242" y="15545"/>
                    <a:pt x="9841" y="15879"/>
                  </a:cubicBezTo>
                  <a:cubicBezTo>
                    <a:pt x="9508" y="16112"/>
                    <a:pt x="2436" y="16246"/>
                    <a:pt x="1" y="16246"/>
                  </a:cubicBezTo>
                  <a:cubicBezTo>
                    <a:pt x="34" y="16779"/>
                    <a:pt x="34" y="17347"/>
                    <a:pt x="101" y="17847"/>
                  </a:cubicBezTo>
                  <a:lnTo>
                    <a:pt x="13244" y="17847"/>
                  </a:lnTo>
                  <a:lnTo>
                    <a:pt x="15845" y="4"/>
                  </a:lnTo>
                  <a:lnTo>
                    <a:pt x="15845" y="4"/>
                  </a:lnTo>
                  <a:cubicBezTo>
                    <a:pt x="15844" y="4"/>
                    <a:pt x="15843" y="4"/>
                    <a:pt x="15841" y="4"/>
                  </a:cubicBezTo>
                  <a:cubicBezTo>
                    <a:pt x="15830" y="4"/>
                    <a:pt x="15808" y="2"/>
                    <a:pt x="15777" y="2"/>
                  </a:cubicBezTo>
                  <a:close/>
                </a:path>
              </a:pathLst>
            </a:custGeom>
            <a:solidFill>
              <a:srgbClr val="683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1981725" y="2572563"/>
              <a:ext cx="56725" cy="53400"/>
            </a:xfrm>
            <a:custGeom>
              <a:rect b="b" l="l" r="r" t="t"/>
              <a:pathLst>
                <a:path extrusionOk="0" h="2136" w="2269">
                  <a:moveTo>
                    <a:pt x="1735" y="1"/>
                  </a:moveTo>
                  <a:lnTo>
                    <a:pt x="0" y="735"/>
                  </a:lnTo>
                  <a:cubicBezTo>
                    <a:pt x="167" y="1202"/>
                    <a:pt x="334" y="1669"/>
                    <a:pt x="500" y="2136"/>
                  </a:cubicBezTo>
                  <a:lnTo>
                    <a:pt x="2268" y="1635"/>
                  </a:lnTo>
                  <a:cubicBezTo>
                    <a:pt x="2068" y="1101"/>
                    <a:pt x="1901" y="568"/>
                    <a:pt x="17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29"/>
            <p:cNvSpPr/>
            <p:nvPr/>
          </p:nvSpPr>
          <p:spPr>
            <a:xfrm>
              <a:off x="1963375" y="2525038"/>
              <a:ext cx="56725" cy="53400"/>
            </a:xfrm>
            <a:custGeom>
              <a:rect b="b" l="l" r="r" t="t"/>
              <a:pathLst>
                <a:path extrusionOk="0" h="2136" w="2269">
                  <a:moveTo>
                    <a:pt x="1802" y="0"/>
                  </a:moveTo>
                  <a:lnTo>
                    <a:pt x="0" y="567"/>
                  </a:lnTo>
                  <a:cubicBezTo>
                    <a:pt x="167" y="1068"/>
                    <a:pt x="334" y="1635"/>
                    <a:pt x="501" y="2135"/>
                  </a:cubicBezTo>
                  <a:lnTo>
                    <a:pt x="2269" y="1401"/>
                  </a:lnTo>
                  <a:cubicBezTo>
                    <a:pt x="2135" y="901"/>
                    <a:pt x="1968" y="467"/>
                    <a:pt x="1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29"/>
            <p:cNvSpPr/>
            <p:nvPr/>
          </p:nvSpPr>
          <p:spPr>
            <a:xfrm>
              <a:off x="1422975" y="2538388"/>
              <a:ext cx="44225" cy="94250"/>
            </a:xfrm>
            <a:custGeom>
              <a:rect b="b" l="l" r="r" t="t"/>
              <a:pathLst>
                <a:path extrusionOk="0" h="3770" w="1769">
                  <a:moveTo>
                    <a:pt x="68" y="0"/>
                  </a:moveTo>
                  <a:cubicBezTo>
                    <a:pt x="1" y="1034"/>
                    <a:pt x="1" y="2368"/>
                    <a:pt x="1" y="3703"/>
                  </a:cubicBezTo>
                  <a:lnTo>
                    <a:pt x="1569" y="3769"/>
                  </a:lnTo>
                  <a:lnTo>
                    <a:pt x="1769" y="67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29"/>
            <p:cNvSpPr/>
            <p:nvPr/>
          </p:nvSpPr>
          <p:spPr>
            <a:xfrm>
              <a:off x="1538075" y="2955338"/>
              <a:ext cx="26700" cy="67575"/>
            </a:xfrm>
            <a:custGeom>
              <a:rect b="b" l="l" r="r" t="t"/>
              <a:pathLst>
                <a:path extrusionOk="0" h="2703" w="1068">
                  <a:moveTo>
                    <a:pt x="267" y="1"/>
                  </a:moveTo>
                  <a:lnTo>
                    <a:pt x="0" y="2636"/>
                  </a:lnTo>
                  <a:lnTo>
                    <a:pt x="967" y="2703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1775725" y="3513238"/>
              <a:ext cx="195175" cy="157650"/>
            </a:xfrm>
            <a:custGeom>
              <a:rect b="b" l="l" r="r" t="t"/>
              <a:pathLst>
                <a:path extrusionOk="0" h="6306" w="7807">
                  <a:moveTo>
                    <a:pt x="7339" y="1"/>
                  </a:moveTo>
                  <a:cubicBezTo>
                    <a:pt x="7173" y="34"/>
                    <a:pt x="7073" y="67"/>
                    <a:pt x="6906" y="134"/>
                  </a:cubicBezTo>
                  <a:lnTo>
                    <a:pt x="6839" y="134"/>
                  </a:lnTo>
                  <a:cubicBezTo>
                    <a:pt x="6739" y="167"/>
                    <a:pt x="6572" y="201"/>
                    <a:pt x="6439" y="201"/>
                  </a:cubicBezTo>
                  <a:lnTo>
                    <a:pt x="6339" y="201"/>
                  </a:lnTo>
                  <a:cubicBezTo>
                    <a:pt x="6305" y="201"/>
                    <a:pt x="6239" y="234"/>
                    <a:pt x="6172" y="234"/>
                  </a:cubicBezTo>
                  <a:cubicBezTo>
                    <a:pt x="5938" y="301"/>
                    <a:pt x="5672" y="368"/>
                    <a:pt x="5438" y="401"/>
                  </a:cubicBezTo>
                  <a:lnTo>
                    <a:pt x="4938" y="534"/>
                  </a:lnTo>
                  <a:cubicBezTo>
                    <a:pt x="5405" y="3737"/>
                    <a:pt x="5238" y="4170"/>
                    <a:pt x="5071" y="4304"/>
                  </a:cubicBezTo>
                  <a:lnTo>
                    <a:pt x="5004" y="4304"/>
                  </a:lnTo>
                  <a:cubicBezTo>
                    <a:pt x="4971" y="4304"/>
                    <a:pt x="4938" y="4337"/>
                    <a:pt x="4904" y="4337"/>
                  </a:cubicBezTo>
                  <a:lnTo>
                    <a:pt x="4838" y="4337"/>
                  </a:lnTo>
                  <a:cubicBezTo>
                    <a:pt x="4804" y="4337"/>
                    <a:pt x="4771" y="4370"/>
                    <a:pt x="4738" y="4370"/>
                  </a:cubicBezTo>
                  <a:cubicBezTo>
                    <a:pt x="4337" y="4504"/>
                    <a:pt x="3670" y="4571"/>
                    <a:pt x="2970" y="4671"/>
                  </a:cubicBezTo>
                  <a:lnTo>
                    <a:pt x="2736" y="4671"/>
                  </a:lnTo>
                  <a:cubicBezTo>
                    <a:pt x="1936" y="4737"/>
                    <a:pt x="968" y="4837"/>
                    <a:pt x="1" y="4871"/>
                  </a:cubicBezTo>
                  <a:cubicBezTo>
                    <a:pt x="68" y="5238"/>
                    <a:pt x="101" y="5738"/>
                    <a:pt x="134" y="6305"/>
                  </a:cubicBezTo>
                  <a:cubicBezTo>
                    <a:pt x="2803" y="6038"/>
                    <a:pt x="5572" y="5571"/>
                    <a:pt x="7806" y="5171"/>
                  </a:cubicBezTo>
                  <a:cubicBezTo>
                    <a:pt x="7606" y="2803"/>
                    <a:pt x="7440" y="835"/>
                    <a:pt x="7339" y="1"/>
                  </a:cubicBezTo>
                  <a:close/>
                </a:path>
              </a:pathLst>
            </a:custGeom>
            <a:solidFill>
              <a:srgbClr val="683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29"/>
            <p:cNvSpPr/>
            <p:nvPr/>
          </p:nvSpPr>
          <p:spPr>
            <a:xfrm>
              <a:off x="1486350" y="3535763"/>
              <a:ext cx="178500" cy="144300"/>
            </a:xfrm>
            <a:custGeom>
              <a:rect b="b" l="l" r="r" t="t"/>
              <a:pathLst>
                <a:path extrusionOk="0" h="5772" w="7140">
                  <a:moveTo>
                    <a:pt x="735" y="0"/>
                  </a:moveTo>
                  <a:cubicBezTo>
                    <a:pt x="668" y="667"/>
                    <a:pt x="368" y="2635"/>
                    <a:pt x="1" y="5137"/>
                  </a:cubicBezTo>
                  <a:cubicBezTo>
                    <a:pt x="1369" y="5437"/>
                    <a:pt x="3670" y="5771"/>
                    <a:pt x="6873" y="5771"/>
                  </a:cubicBezTo>
                  <a:cubicBezTo>
                    <a:pt x="6906" y="5171"/>
                    <a:pt x="7039" y="4637"/>
                    <a:pt x="7139" y="4170"/>
                  </a:cubicBezTo>
                  <a:cubicBezTo>
                    <a:pt x="6205" y="4170"/>
                    <a:pt x="5472" y="4137"/>
                    <a:pt x="4871" y="4103"/>
                  </a:cubicBezTo>
                  <a:lnTo>
                    <a:pt x="4604" y="4103"/>
                  </a:lnTo>
                  <a:cubicBezTo>
                    <a:pt x="2269" y="3903"/>
                    <a:pt x="2036" y="3469"/>
                    <a:pt x="1936" y="3269"/>
                  </a:cubicBezTo>
                  <a:lnTo>
                    <a:pt x="1936" y="3236"/>
                  </a:lnTo>
                  <a:cubicBezTo>
                    <a:pt x="1902" y="3102"/>
                    <a:pt x="1836" y="2769"/>
                    <a:pt x="2336" y="167"/>
                  </a:cubicBezTo>
                  <a:cubicBezTo>
                    <a:pt x="2069" y="134"/>
                    <a:pt x="1836" y="134"/>
                    <a:pt x="1569" y="100"/>
                  </a:cubicBezTo>
                  <a:lnTo>
                    <a:pt x="1435" y="100"/>
                  </a:lnTo>
                  <a:cubicBezTo>
                    <a:pt x="1202" y="67"/>
                    <a:pt x="1002" y="67"/>
                    <a:pt x="835" y="0"/>
                  </a:cubicBezTo>
                  <a:close/>
                </a:path>
              </a:pathLst>
            </a:custGeom>
            <a:solidFill>
              <a:srgbClr val="683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1380450" y="3526588"/>
              <a:ext cx="430325" cy="937400"/>
            </a:xfrm>
            <a:custGeom>
              <a:rect b="b" l="l" r="r" t="t"/>
              <a:pathLst>
                <a:path extrusionOk="0" h="37496" w="17213">
                  <a:moveTo>
                    <a:pt x="4771" y="0"/>
                  </a:moveTo>
                  <a:lnTo>
                    <a:pt x="1302" y="24551"/>
                  </a:lnTo>
                  <a:cubicBezTo>
                    <a:pt x="1302" y="24551"/>
                    <a:pt x="301" y="30289"/>
                    <a:pt x="167" y="32824"/>
                  </a:cubicBezTo>
                  <a:cubicBezTo>
                    <a:pt x="1" y="35359"/>
                    <a:pt x="1168" y="36560"/>
                    <a:pt x="4170" y="36860"/>
                  </a:cubicBezTo>
                  <a:cubicBezTo>
                    <a:pt x="7012" y="37147"/>
                    <a:pt x="8998" y="37496"/>
                    <a:pt x="12352" y="37496"/>
                  </a:cubicBezTo>
                  <a:cubicBezTo>
                    <a:pt x="12502" y="37496"/>
                    <a:pt x="12654" y="37495"/>
                    <a:pt x="12810" y="37494"/>
                  </a:cubicBezTo>
                  <a:cubicBezTo>
                    <a:pt x="16446" y="37460"/>
                    <a:pt x="17213" y="36827"/>
                    <a:pt x="17213" y="36827"/>
                  </a:cubicBezTo>
                  <a:cubicBezTo>
                    <a:pt x="17213" y="36827"/>
                    <a:pt x="4571" y="36059"/>
                    <a:pt x="2903" y="35492"/>
                  </a:cubicBezTo>
                  <a:cubicBezTo>
                    <a:pt x="1235" y="34892"/>
                    <a:pt x="2035" y="32190"/>
                    <a:pt x="2402" y="27687"/>
                  </a:cubicBezTo>
                  <a:cubicBezTo>
                    <a:pt x="2769" y="23184"/>
                    <a:pt x="5838" y="134"/>
                    <a:pt x="5838" y="134"/>
                  </a:cubicBezTo>
                  <a:lnTo>
                    <a:pt x="47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1766550" y="3629988"/>
              <a:ext cx="582950" cy="826250"/>
            </a:xfrm>
            <a:custGeom>
              <a:rect b="b" l="l" r="r" t="t"/>
              <a:pathLst>
                <a:path extrusionOk="0" h="33050" w="23318">
                  <a:moveTo>
                    <a:pt x="1502" y="1"/>
                  </a:moveTo>
                  <a:lnTo>
                    <a:pt x="1" y="134"/>
                  </a:lnTo>
                  <a:cubicBezTo>
                    <a:pt x="1" y="134"/>
                    <a:pt x="535" y="3903"/>
                    <a:pt x="868" y="7072"/>
                  </a:cubicBezTo>
                  <a:cubicBezTo>
                    <a:pt x="1269" y="10241"/>
                    <a:pt x="2970" y="16479"/>
                    <a:pt x="3637" y="18380"/>
                  </a:cubicBezTo>
                  <a:cubicBezTo>
                    <a:pt x="4337" y="20348"/>
                    <a:pt x="6372" y="25085"/>
                    <a:pt x="6372" y="25085"/>
                  </a:cubicBezTo>
                  <a:cubicBezTo>
                    <a:pt x="6372" y="25085"/>
                    <a:pt x="6439" y="26086"/>
                    <a:pt x="6372" y="29021"/>
                  </a:cubicBezTo>
                  <a:cubicBezTo>
                    <a:pt x="6339" y="31923"/>
                    <a:pt x="7373" y="32924"/>
                    <a:pt x="7373" y="32924"/>
                  </a:cubicBezTo>
                  <a:cubicBezTo>
                    <a:pt x="7373" y="32924"/>
                    <a:pt x="8757" y="32911"/>
                    <a:pt x="10686" y="32911"/>
                  </a:cubicBezTo>
                  <a:cubicBezTo>
                    <a:pt x="13099" y="32911"/>
                    <a:pt x="16364" y="32932"/>
                    <a:pt x="18848" y="33024"/>
                  </a:cubicBezTo>
                  <a:cubicBezTo>
                    <a:pt x="19323" y="33042"/>
                    <a:pt x="19748" y="33050"/>
                    <a:pt x="20128" y="33050"/>
                  </a:cubicBezTo>
                  <a:cubicBezTo>
                    <a:pt x="23318" y="33050"/>
                    <a:pt x="23318" y="32491"/>
                    <a:pt x="23318" y="32491"/>
                  </a:cubicBezTo>
                  <a:cubicBezTo>
                    <a:pt x="23318" y="32491"/>
                    <a:pt x="11209" y="32057"/>
                    <a:pt x="9007" y="31857"/>
                  </a:cubicBezTo>
                  <a:cubicBezTo>
                    <a:pt x="6839" y="31657"/>
                    <a:pt x="8007" y="27587"/>
                    <a:pt x="7673" y="24885"/>
                  </a:cubicBezTo>
                  <a:cubicBezTo>
                    <a:pt x="7373" y="22183"/>
                    <a:pt x="5271" y="18314"/>
                    <a:pt x="3637" y="13343"/>
                  </a:cubicBezTo>
                  <a:cubicBezTo>
                    <a:pt x="2002" y="8373"/>
                    <a:pt x="1502" y="1"/>
                    <a:pt x="15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1264525" y="3154638"/>
              <a:ext cx="116775" cy="497900"/>
            </a:xfrm>
            <a:custGeom>
              <a:rect b="b" l="l" r="r" t="t"/>
              <a:pathLst>
                <a:path extrusionOk="0" h="19916" w="4671">
                  <a:moveTo>
                    <a:pt x="1736" y="1"/>
                  </a:moveTo>
                  <a:cubicBezTo>
                    <a:pt x="668" y="1168"/>
                    <a:pt x="1" y="2670"/>
                    <a:pt x="368" y="5405"/>
                  </a:cubicBezTo>
                  <a:cubicBezTo>
                    <a:pt x="735" y="8107"/>
                    <a:pt x="3337" y="9441"/>
                    <a:pt x="3337" y="9441"/>
                  </a:cubicBezTo>
                  <a:lnTo>
                    <a:pt x="1202" y="9508"/>
                  </a:lnTo>
                  <a:lnTo>
                    <a:pt x="1235" y="11509"/>
                  </a:lnTo>
                  <a:lnTo>
                    <a:pt x="3737" y="11276"/>
                  </a:lnTo>
                  <a:lnTo>
                    <a:pt x="3503" y="19915"/>
                  </a:lnTo>
                  <a:lnTo>
                    <a:pt x="4271" y="19849"/>
                  </a:lnTo>
                  <a:lnTo>
                    <a:pt x="4538" y="10942"/>
                  </a:lnTo>
                  <a:lnTo>
                    <a:pt x="4538" y="10942"/>
                  </a:lnTo>
                  <a:lnTo>
                    <a:pt x="2002" y="11276"/>
                  </a:lnTo>
                  <a:lnTo>
                    <a:pt x="2069" y="10075"/>
                  </a:lnTo>
                  <a:lnTo>
                    <a:pt x="4671" y="10075"/>
                  </a:lnTo>
                  <a:lnTo>
                    <a:pt x="4671" y="8874"/>
                  </a:lnTo>
                  <a:cubicBezTo>
                    <a:pt x="2770" y="8407"/>
                    <a:pt x="1168" y="6339"/>
                    <a:pt x="902" y="4371"/>
                  </a:cubicBezTo>
                  <a:cubicBezTo>
                    <a:pt x="668" y="2403"/>
                    <a:pt x="2002" y="668"/>
                    <a:pt x="2002" y="668"/>
                  </a:cubicBezTo>
                  <a:lnTo>
                    <a:pt x="1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29"/>
            <p:cNvSpPr/>
            <p:nvPr/>
          </p:nvSpPr>
          <p:spPr>
            <a:xfrm>
              <a:off x="1525550" y="3031238"/>
              <a:ext cx="141800" cy="495375"/>
            </a:xfrm>
            <a:custGeom>
              <a:rect b="b" l="l" r="r" t="t"/>
              <a:pathLst>
                <a:path extrusionOk="0" h="19815" w="5672">
                  <a:moveTo>
                    <a:pt x="4437" y="0"/>
                  </a:moveTo>
                  <a:cubicBezTo>
                    <a:pt x="3837" y="2769"/>
                    <a:pt x="1235" y="14277"/>
                    <a:pt x="1" y="19748"/>
                  </a:cubicBezTo>
                  <a:cubicBezTo>
                    <a:pt x="268" y="19781"/>
                    <a:pt x="568" y="19781"/>
                    <a:pt x="801" y="19814"/>
                  </a:cubicBezTo>
                  <a:cubicBezTo>
                    <a:pt x="1068" y="18613"/>
                    <a:pt x="1402" y="17179"/>
                    <a:pt x="1735" y="15678"/>
                  </a:cubicBezTo>
                  <a:cubicBezTo>
                    <a:pt x="3070" y="10007"/>
                    <a:pt x="4938" y="2902"/>
                    <a:pt x="5638" y="167"/>
                  </a:cubicBezTo>
                  <a:cubicBezTo>
                    <a:pt x="5638" y="134"/>
                    <a:pt x="5671" y="67"/>
                    <a:pt x="56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29"/>
            <p:cNvSpPr/>
            <p:nvPr/>
          </p:nvSpPr>
          <p:spPr>
            <a:xfrm>
              <a:off x="1708175" y="3051238"/>
              <a:ext cx="96775" cy="299400"/>
            </a:xfrm>
            <a:custGeom>
              <a:rect b="b" l="l" r="r" t="t"/>
              <a:pathLst>
                <a:path extrusionOk="0" h="11976" w="3871">
                  <a:moveTo>
                    <a:pt x="3503" y="1"/>
                  </a:moveTo>
                  <a:cubicBezTo>
                    <a:pt x="2970" y="1869"/>
                    <a:pt x="1702" y="6105"/>
                    <a:pt x="1" y="10508"/>
                  </a:cubicBezTo>
                  <a:cubicBezTo>
                    <a:pt x="168" y="10975"/>
                    <a:pt x="435" y="11476"/>
                    <a:pt x="668" y="11976"/>
                  </a:cubicBezTo>
                  <a:cubicBezTo>
                    <a:pt x="1969" y="8907"/>
                    <a:pt x="3270" y="4204"/>
                    <a:pt x="3870" y="1769"/>
                  </a:cubicBezTo>
                  <a:cubicBezTo>
                    <a:pt x="3704" y="1101"/>
                    <a:pt x="3604" y="468"/>
                    <a:pt x="35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29"/>
            <p:cNvSpPr/>
            <p:nvPr/>
          </p:nvSpPr>
          <p:spPr>
            <a:xfrm>
              <a:off x="2277750" y="1969638"/>
              <a:ext cx="129300" cy="560425"/>
            </a:xfrm>
            <a:custGeom>
              <a:rect b="b" l="l" r="r" t="t"/>
              <a:pathLst>
                <a:path extrusionOk="0" h="22417" w="5172">
                  <a:moveTo>
                    <a:pt x="5171" y="0"/>
                  </a:moveTo>
                  <a:cubicBezTo>
                    <a:pt x="2603" y="1435"/>
                    <a:pt x="2503" y="5604"/>
                    <a:pt x="2503" y="5604"/>
                  </a:cubicBezTo>
                  <a:lnTo>
                    <a:pt x="1869" y="4337"/>
                  </a:lnTo>
                  <a:cubicBezTo>
                    <a:pt x="1" y="6739"/>
                    <a:pt x="1569" y="9841"/>
                    <a:pt x="1569" y="9841"/>
                  </a:cubicBezTo>
                  <a:lnTo>
                    <a:pt x="935" y="9874"/>
                  </a:lnTo>
                  <a:cubicBezTo>
                    <a:pt x="935" y="9874"/>
                    <a:pt x="1002" y="11242"/>
                    <a:pt x="1168" y="13543"/>
                  </a:cubicBezTo>
                  <a:cubicBezTo>
                    <a:pt x="1335" y="15778"/>
                    <a:pt x="3103" y="16179"/>
                    <a:pt x="3103" y="16179"/>
                  </a:cubicBezTo>
                  <a:cubicBezTo>
                    <a:pt x="3103" y="16179"/>
                    <a:pt x="3570" y="22083"/>
                    <a:pt x="3570" y="22216"/>
                  </a:cubicBezTo>
                  <a:cubicBezTo>
                    <a:pt x="3570" y="22350"/>
                    <a:pt x="4504" y="22416"/>
                    <a:pt x="4504" y="22416"/>
                  </a:cubicBezTo>
                  <a:lnTo>
                    <a:pt x="4104" y="15411"/>
                  </a:lnTo>
                  <a:cubicBezTo>
                    <a:pt x="1268" y="15111"/>
                    <a:pt x="2102" y="9841"/>
                    <a:pt x="2102" y="9841"/>
                  </a:cubicBezTo>
                  <a:cubicBezTo>
                    <a:pt x="1369" y="6739"/>
                    <a:pt x="2236" y="5538"/>
                    <a:pt x="2236" y="5538"/>
                  </a:cubicBezTo>
                  <a:lnTo>
                    <a:pt x="2870" y="6705"/>
                  </a:lnTo>
                  <a:cubicBezTo>
                    <a:pt x="2936" y="3436"/>
                    <a:pt x="5171" y="1235"/>
                    <a:pt x="5171" y="1235"/>
                  </a:cubicBezTo>
                  <a:lnTo>
                    <a:pt x="51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29"/>
            <p:cNvSpPr/>
            <p:nvPr/>
          </p:nvSpPr>
          <p:spPr>
            <a:xfrm>
              <a:off x="2424525" y="2075538"/>
              <a:ext cx="34225" cy="133450"/>
            </a:xfrm>
            <a:custGeom>
              <a:rect b="b" l="l" r="r" t="t"/>
              <a:pathLst>
                <a:path extrusionOk="0" h="5338" w="1369">
                  <a:moveTo>
                    <a:pt x="935" y="1"/>
                  </a:moveTo>
                  <a:lnTo>
                    <a:pt x="568" y="434"/>
                  </a:lnTo>
                  <a:cubicBezTo>
                    <a:pt x="568" y="434"/>
                    <a:pt x="868" y="2970"/>
                    <a:pt x="1" y="5305"/>
                  </a:cubicBezTo>
                  <a:lnTo>
                    <a:pt x="801" y="5338"/>
                  </a:lnTo>
                  <a:cubicBezTo>
                    <a:pt x="801" y="5338"/>
                    <a:pt x="1202" y="4337"/>
                    <a:pt x="1268" y="2803"/>
                  </a:cubicBezTo>
                  <a:cubicBezTo>
                    <a:pt x="1368" y="1268"/>
                    <a:pt x="935" y="1"/>
                    <a:pt x="9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29"/>
            <p:cNvSpPr/>
            <p:nvPr/>
          </p:nvSpPr>
          <p:spPr>
            <a:xfrm>
              <a:off x="2321950" y="2520038"/>
              <a:ext cx="45900" cy="84250"/>
            </a:xfrm>
            <a:custGeom>
              <a:rect b="b" l="l" r="r" t="t"/>
              <a:pathLst>
                <a:path extrusionOk="0" h="3370" w="1836">
                  <a:moveTo>
                    <a:pt x="735" y="0"/>
                  </a:moveTo>
                  <a:lnTo>
                    <a:pt x="334" y="167"/>
                  </a:lnTo>
                  <a:lnTo>
                    <a:pt x="168" y="534"/>
                  </a:lnTo>
                  <a:cubicBezTo>
                    <a:pt x="168" y="534"/>
                    <a:pt x="68" y="834"/>
                    <a:pt x="68" y="934"/>
                  </a:cubicBezTo>
                  <a:cubicBezTo>
                    <a:pt x="68" y="1068"/>
                    <a:pt x="1" y="1368"/>
                    <a:pt x="1" y="1368"/>
                  </a:cubicBezTo>
                  <a:lnTo>
                    <a:pt x="101" y="1935"/>
                  </a:lnTo>
                  <a:cubicBezTo>
                    <a:pt x="101" y="1935"/>
                    <a:pt x="268" y="2435"/>
                    <a:pt x="334" y="2569"/>
                  </a:cubicBezTo>
                  <a:cubicBezTo>
                    <a:pt x="434" y="2702"/>
                    <a:pt x="568" y="3002"/>
                    <a:pt x="568" y="3002"/>
                  </a:cubicBezTo>
                  <a:lnTo>
                    <a:pt x="768" y="3269"/>
                  </a:lnTo>
                  <a:lnTo>
                    <a:pt x="968" y="3369"/>
                  </a:lnTo>
                  <a:lnTo>
                    <a:pt x="1135" y="3236"/>
                  </a:lnTo>
                  <a:lnTo>
                    <a:pt x="1235" y="3202"/>
                  </a:lnTo>
                  <a:cubicBezTo>
                    <a:pt x="1168" y="3202"/>
                    <a:pt x="801" y="2902"/>
                    <a:pt x="735" y="1935"/>
                  </a:cubicBezTo>
                  <a:cubicBezTo>
                    <a:pt x="643" y="1015"/>
                    <a:pt x="720" y="659"/>
                    <a:pt x="1457" y="659"/>
                  </a:cubicBezTo>
                  <a:cubicBezTo>
                    <a:pt x="1523" y="659"/>
                    <a:pt x="1593" y="662"/>
                    <a:pt x="1669" y="667"/>
                  </a:cubicBezTo>
                  <a:lnTo>
                    <a:pt x="1835" y="367"/>
                  </a:lnTo>
                  <a:lnTo>
                    <a:pt x="1435" y="67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683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29"/>
            <p:cNvSpPr/>
            <p:nvPr/>
          </p:nvSpPr>
          <p:spPr>
            <a:xfrm>
              <a:off x="2370325" y="2517538"/>
              <a:ext cx="120100" cy="152000"/>
            </a:xfrm>
            <a:custGeom>
              <a:rect b="b" l="l" r="r" t="t"/>
              <a:pathLst>
                <a:path extrusionOk="0" h="6080" w="4804">
                  <a:moveTo>
                    <a:pt x="2903" y="0"/>
                  </a:moveTo>
                  <a:lnTo>
                    <a:pt x="2369" y="33"/>
                  </a:lnTo>
                  <a:lnTo>
                    <a:pt x="601" y="300"/>
                  </a:lnTo>
                  <a:lnTo>
                    <a:pt x="167" y="467"/>
                  </a:lnTo>
                  <a:lnTo>
                    <a:pt x="1" y="867"/>
                  </a:lnTo>
                  <a:cubicBezTo>
                    <a:pt x="1" y="867"/>
                    <a:pt x="2161" y="697"/>
                    <a:pt x="2834" y="697"/>
                  </a:cubicBezTo>
                  <a:cubicBezTo>
                    <a:pt x="2890" y="697"/>
                    <a:pt x="2936" y="698"/>
                    <a:pt x="2969" y="701"/>
                  </a:cubicBezTo>
                  <a:cubicBezTo>
                    <a:pt x="3370" y="701"/>
                    <a:pt x="3970" y="1034"/>
                    <a:pt x="4037" y="2002"/>
                  </a:cubicBezTo>
                  <a:cubicBezTo>
                    <a:pt x="4103" y="2969"/>
                    <a:pt x="4003" y="4804"/>
                    <a:pt x="3737" y="5304"/>
                  </a:cubicBezTo>
                  <a:cubicBezTo>
                    <a:pt x="3503" y="5804"/>
                    <a:pt x="2569" y="6038"/>
                    <a:pt x="2569" y="6038"/>
                  </a:cubicBezTo>
                  <a:cubicBezTo>
                    <a:pt x="2569" y="6038"/>
                    <a:pt x="2803" y="6080"/>
                    <a:pt x="3098" y="6080"/>
                  </a:cubicBezTo>
                  <a:cubicBezTo>
                    <a:pt x="3499" y="6080"/>
                    <a:pt x="4011" y="6002"/>
                    <a:pt x="4204" y="5637"/>
                  </a:cubicBezTo>
                  <a:cubicBezTo>
                    <a:pt x="4537" y="5004"/>
                    <a:pt x="4804" y="3936"/>
                    <a:pt x="4804" y="3936"/>
                  </a:cubicBezTo>
                  <a:lnTo>
                    <a:pt x="4804" y="2936"/>
                  </a:lnTo>
                  <a:lnTo>
                    <a:pt x="4704" y="2202"/>
                  </a:lnTo>
                  <a:lnTo>
                    <a:pt x="4570" y="1601"/>
                  </a:lnTo>
                  <a:lnTo>
                    <a:pt x="4370" y="1034"/>
                  </a:lnTo>
                  <a:lnTo>
                    <a:pt x="4003" y="500"/>
                  </a:lnTo>
                  <a:lnTo>
                    <a:pt x="3436" y="200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683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2374500" y="2673463"/>
              <a:ext cx="78400" cy="259350"/>
            </a:xfrm>
            <a:custGeom>
              <a:rect b="b" l="l" r="r" t="t"/>
              <a:pathLst>
                <a:path extrusionOk="0" h="10374" w="3136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lnTo>
                    <a:pt x="1" y="1"/>
                  </a:lnTo>
                  <a:cubicBezTo>
                    <a:pt x="0" y="1"/>
                    <a:pt x="0" y="0"/>
                    <a:pt x="0" y="0"/>
                  </a:cubicBezTo>
                  <a:close/>
                  <a:moveTo>
                    <a:pt x="1" y="1"/>
                  </a:moveTo>
                  <a:cubicBezTo>
                    <a:pt x="13" y="91"/>
                    <a:pt x="636" y="7625"/>
                    <a:pt x="868" y="9408"/>
                  </a:cubicBezTo>
                  <a:cubicBezTo>
                    <a:pt x="981" y="10157"/>
                    <a:pt x="1406" y="10373"/>
                    <a:pt x="1858" y="10373"/>
                  </a:cubicBezTo>
                  <a:cubicBezTo>
                    <a:pt x="2472" y="10373"/>
                    <a:pt x="3136" y="9975"/>
                    <a:pt x="3136" y="9975"/>
                  </a:cubicBezTo>
                  <a:lnTo>
                    <a:pt x="3136" y="9975"/>
                  </a:lnTo>
                  <a:cubicBezTo>
                    <a:pt x="2950" y="10046"/>
                    <a:pt x="2785" y="10077"/>
                    <a:pt x="2638" y="10077"/>
                  </a:cubicBezTo>
                  <a:cubicBezTo>
                    <a:pt x="1755" y="10077"/>
                    <a:pt x="1535" y="8974"/>
                    <a:pt x="1535" y="8974"/>
                  </a:cubicBezTo>
                  <a:lnTo>
                    <a:pt x="801" y="68"/>
                  </a:lnTo>
                  <a:cubicBezTo>
                    <a:pt x="801" y="68"/>
                    <a:pt x="37" y="68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2404400" y="2209813"/>
              <a:ext cx="80200" cy="164325"/>
            </a:xfrm>
            <a:custGeom>
              <a:rect b="b" l="l" r="r" t="t"/>
              <a:pathLst>
                <a:path extrusionOk="0" h="6573" w="3208">
                  <a:moveTo>
                    <a:pt x="1106" y="0"/>
                  </a:moveTo>
                  <a:cubicBezTo>
                    <a:pt x="1106" y="0"/>
                    <a:pt x="1039" y="1568"/>
                    <a:pt x="1173" y="3303"/>
                  </a:cubicBezTo>
                  <a:cubicBezTo>
                    <a:pt x="1338" y="5052"/>
                    <a:pt x="1" y="6572"/>
                    <a:pt x="134" y="6572"/>
                  </a:cubicBezTo>
                  <a:cubicBezTo>
                    <a:pt x="135" y="6572"/>
                    <a:pt x="137" y="6572"/>
                    <a:pt x="139" y="6572"/>
                  </a:cubicBezTo>
                  <a:cubicBezTo>
                    <a:pt x="3207" y="5938"/>
                    <a:pt x="2540" y="1968"/>
                    <a:pt x="2540" y="1935"/>
                  </a:cubicBezTo>
                  <a:lnTo>
                    <a:pt x="2273" y="34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rgbClr val="FFAB51">
                <a:alpha val="4941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2432025" y="2217313"/>
              <a:ext cx="27550" cy="23375"/>
            </a:xfrm>
            <a:custGeom>
              <a:rect b="b" l="l" r="r" t="t"/>
              <a:pathLst>
                <a:path extrusionOk="0" h="935" w="1102">
                  <a:moveTo>
                    <a:pt x="1068" y="0"/>
                  </a:moveTo>
                  <a:lnTo>
                    <a:pt x="1" y="34"/>
                  </a:lnTo>
                  <a:lnTo>
                    <a:pt x="1" y="934"/>
                  </a:lnTo>
                  <a:lnTo>
                    <a:pt x="1102" y="868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29"/>
            <p:cNvSpPr/>
            <p:nvPr/>
          </p:nvSpPr>
          <p:spPr>
            <a:xfrm>
              <a:off x="1576425" y="2505013"/>
              <a:ext cx="35875" cy="58400"/>
            </a:xfrm>
            <a:custGeom>
              <a:rect b="b" l="l" r="r" t="t"/>
              <a:pathLst>
                <a:path extrusionOk="0" h="2336" w="1435">
                  <a:moveTo>
                    <a:pt x="734" y="1"/>
                  </a:moveTo>
                  <a:cubicBezTo>
                    <a:pt x="334" y="1"/>
                    <a:pt x="1" y="501"/>
                    <a:pt x="1" y="1168"/>
                  </a:cubicBezTo>
                  <a:cubicBezTo>
                    <a:pt x="1" y="1835"/>
                    <a:pt x="334" y="2336"/>
                    <a:pt x="734" y="2336"/>
                  </a:cubicBezTo>
                  <a:cubicBezTo>
                    <a:pt x="1101" y="2336"/>
                    <a:pt x="1435" y="1802"/>
                    <a:pt x="1435" y="1168"/>
                  </a:cubicBezTo>
                  <a:cubicBezTo>
                    <a:pt x="1435" y="534"/>
                    <a:pt x="1135" y="1"/>
                    <a:pt x="734" y="1"/>
                  </a:cubicBezTo>
                  <a:close/>
                </a:path>
              </a:pathLst>
            </a:custGeom>
            <a:solidFill>
              <a:srgbClr val="683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29"/>
            <p:cNvSpPr/>
            <p:nvPr/>
          </p:nvSpPr>
          <p:spPr>
            <a:xfrm>
              <a:off x="1816600" y="2505013"/>
              <a:ext cx="35875" cy="58400"/>
            </a:xfrm>
            <a:custGeom>
              <a:rect b="b" l="l" r="r" t="t"/>
              <a:pathLst>
                <a:path extrusionOk="0" h="2336" w="1435">
                  <a:moveTo>
                    <a:pt x="701" y="1"/>
                  </a:moveTo>
                  <a:cubicBezTo>
                    <a:pt x="334" y="1"/>
                    <a:pt x="0" y="501"/>
                    <a:pt x="0" y="1168"/>
                  </a:cubicBezTo>
                  <a:cubicBezTo>
                    <a:pt x="0" y="1835"/>
                    <a:pt x="334" y="2336"/>
                    <a:pt x="701" y="2336"/>
                  </a:cubicBezTo>
                  <a:cubicBezTo>
                    <a:pt x="1101" y="2336"/>
                    <a:pt x="1435" y="1802"/>
                    <a:pt x="1435" y="1168"/>
                  </a:cubicBezTo>
                  <a:cubicBezTo>
                    <a:pt x="1435" y="534"/>
                    <a:pt x="1135" y="1"/>
                    <a:pt x="701" y="1"/>
                  </a:cubicBezTo>
                  <a:close/>
                </a:path>
              </a:pathLst>
            </a:custGeom>
            <a:solidFill>
              <a:srgbClr val="683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29"/>
            <p:cNvSpPr/>
            <p:nvPr/>
          </p:nvSpPr>
          <p:spPr>
            <a:xfrm>
              <a:off x="1166125" y="1638263"/>
              <a:ext cx="1337650" cy="2831525"/>
            </a:xfrm>
            <a:custGeom>
              <a:rect b="b" l="l" r="r" t="t"/>
              <a:pathLst>
                <a:path extrusionOk="0" h="113261" w="53506">
                  <a:moveTo>
                    <a:pt x="17280" y="980"/>
                  </a:moveTo>
                  <a:cubicBezTo>
                    <a:pt x="17814" y="2581"/>
                    <a:pt x="19281" y="3415"/>
                    <a:pt x="21950" y="3649"/>
                  </a:cubicBezTo>
                  <a:cubicBezTo>
                    <a:pt x="20048" y="4316"/>
                    <a:pt x="16846" y="5683"/>
                    <a:pt x="15812" y="7852"/>
                  </a:cubicBezTo>
                  <a:cubicBezTo>
                    <a:pt x="14845" y="4949"/>
                    <a:pt x="16513" y="2014"/>
                    <a:pt x="17280" y="980"/>
                  </a:cubicBezTo>
                  <a:close/>
                  <a:moveTo>
                    <a:pt x="34947" y="9550"/>
                  </a:moveTo>
                  <a:cubicBezTo>
                    <a:pt x="35409" y="9550"/>
                    <a:pt x="35826" y="9651"/>
                    <a:pt x="36193" y="9853"/>
                  </a:cubicBezTo>
                  <a:cubicBezTo>
                    <a:pt x="36860" y="10253"/>
                    <a:pt x="37361" y="10987"/>
                    <a:pt x="37561" y="11988"/>
                  </a:cubicBezTo>
                  <a:cubicBezTo>
                    <a:pt x="37828" y="13255"/>
                    <a:pt x="37628" y="14023"/>
                    <a:pt x="37361" y="14423"/>
                  </a:cubicBezTo>
                  <a:cubicBezTo>
                    <a:pt x="36860" y="12955"/>
                    <a:pt x="34726" y="12688"/>
                    <a:pt x="34659" y="12688"/>
                  </a:cubicBezTo>
                  <a:lnTo>
                    <a:pt x="34626" y="12688"/>
                  </a:lnTo>
                  <a:cubicBezTo>
                    <a:pt x="34496" y="12678"/>
                    <a:pt x="34370" y="12673"/>
                    <a:pt x="34246" y="12673"/>
                  </a:cubicBezTo>
                  <a:cubicBezTo>
                    <a:pt x="33572" y="12673"/>
                    <a:pt x="32996" y="12814"/>
                    <a:pt x="32657" y="12955"/>
                  </a:cubicBezTo>
                  <a:cubicBezTo>
                    <a:pt x="32724" y="10754"/>
                    <a:pt x="33491" y="9953"/>
                    <a:pt x="33725" y="9753"/>
                  </a:cubicBezTo>
                  <a:cubicBezTo>
                    <a:pt x="34160" y="9618"/>
                    <a:pt x="34568" y="9550"/>
                    <a:pt x="34947" y="9550"/>
                  </a:cubicBezTo>
                  <a:close/>
                  <a:moveTo>
                    <a:pt x="26417" y="3667"/>
                  </a:moveTo>
                  <a:cubicBezTo>
                    <a:pt x="30379" y="3667"/>
                    <a:pt x="32156" y="6160"/>
                    <a:pt x="32891" y="7918"/>
                  </a:cubicBezTo>
                  <a:cubicBezTo>
                    <a:pt x="32124" y="7084"/>
                    <a:pt x="30789" y="6117"/>
                    <a:pt x="28721" y="5984"/>
                  </a:cubicBezTo>
                  <a:cubicBezTo>
                    <a:pt x="28230" y="5953"/>
                    <a:pt x="27759" y="5938"/>
                    <a:pt x="27307" y="5938"/>
                  </a:cubicBezTo>
                  <a:cubicBezTo>
                    <a:pt x="22758" y="5938"/>
                    <a:pt x="20195" y="7476"/>
                    <a:pt x="19315" y="10754"/>
                  </a:cubicBezTo>
                  <a:cubicBezTo>
                    <a:pt x="18781" y="12755"/>
                    <a:pt x="19515" y="14423"/>
                    <a:pt x="20649" y="15457"/>
                  </a:cubicBezTo>
                  <a:cubicBezTo>
                    <a:pt x="17447" y="14523"/>
                    <a:pt x="16212" y="9186"/>
                    <a:pt x="16112" y="8619"/>
                  </a:cubicBezTo>
                  <a:cubicBezTo>
                    <a:pt x="16880" y="5650"/>
                    <a:pt x="22550" y="3949"/>
                    <a:pt x="23317" y="3749"/>
                  </a:cubicBezTo>
                  <a:cubicBezTo>
                    <a:pt x="24118" y="3749"/>
                    <a:pt x="24952" y="3749"/>
                    <a:pt x="25886" y="3682"/>
                  </a:cubicBezTo>
                  <a:cubicBezTo>
                    <a:pt x="26067" y="3672"/>
                    <a:pt x="26244" y="3667"/>
                    <a:pt x="26417" y="3667"/>
                  </a:cubicBezTo>
                  <a:close/>
                  <a:moveTo>
                    <a:pt x="15512" y="16791"/>
                  </a:moveTo>
                  <a:lnTo>
                    <a:pt x="15512" y="21328"/>
                  </a:lnTo>
                  <a:lnTo>
                    <a:pt x="11843" y="21328"/>
                  </a:lnTo>
                  <a:cubicBezTo>
                    <a:pt x="11876" y="17825"/>
                    <a:pt x="14645" y="16991"/>
                    <a:pt x="15512" y="16791"/>
                  </a:cubicBezTo>
                  <a:close/>
                  <a:moveTo>
                    <a:pt x="27226" y="6469"/>
                  </a:moveTo>
                  <a:cubicBezTo>
                    <a:pt x="27681" y="6469"/>
                    <a:pt x="28157" y="6485"/>
                    <a:pt x="28655" y="6517"/>
                  </a:cubicBezTo>
                  <a:cubicBezTo>
                    <a:pt x="31790" y="6751"/>
                    <a:pt x="33058" y="8952"/>
                    <a:pt x="33325" y="9453"/>
                  </a:cubicBezTo>
                  <a:cubicBezTo>
                    <a:pt x="32958" y="9786"/>
                    <a:pt x="32157" y="10787"/>
                    <a:pt x="32190" y="13355"/>
                  </a:cubicBezTo>
                  <a:cubicBezTo>
                    <a:pt x="32190" y="13456"/>
                    <a:pt x="32224" y="13522"/>
                    <a:pt x="32324" y="13589"/>
                  </a:cubicBezTo>
                  <a:cubicBezTo>
                    <a:pt x="32357" y="13622"/>
                    <a:pt x="32391" y="13622"/>
                    <a:pt x="32457" y="13622"/>
                  </a:cubicBezTo>
                  <a:cubicBezTo>
                    <a:pt x="32491" y="13622"/>
                    <a:pt x="32524" y="13622"/>
                    <a:pt x="32557" y="13589"/>
                  </a:cubicBezTo>
                  <a:cubicBezTo>
                    <a:pt x="32557" y="13589"/>
                    <a:pt x="33331" y="13187"/>
                    <a:pt x="34282" y="13187"/>
                  </a:cubicBezTo>
                  <a:cubicBezTo>
                    <a:pt x="34318" y="13187"/>
                    <a:pt x="34355" y="13187"/>
                    <a:pt x="34392" y="13189"/>
                  </a:cubicBezTo>
                  <a:cubicBezTo>
                    <a:pt x="34225" y="17592"/>
                    <a:pt x="29956" y="18526"/>
                    <a:pt x="29655" y="18626"/>
                  </a:cubicBezTo>
                  <a:cubicBezTo>
                    <a:pt x="29251" y="18329"/>
                    <a:pt x="28760" y="18164"/>
                    <a:pt x="28164" y="18164"/>
                  </a:cubicBezTo>
                  <a:cubicBezTo>
                    <a:pt x="28022" y="18164"/>
                    <a:pt x="27874" y="18173"/>
                    <a:pt x="27721" y="18192"/>
                  </a:cubicBezTo>
                  <a:cubicBezTo>
                    <a:pt x="27520" y="18192"/>
                    <a:pt x="26386" y="18459"/>
                    <a:pt x="26320" y="21328"/>
                  </a:cubicBezTo>
                  <a:lnTo>
                    <a:pt x="21850" y="21328"/>
                  </a:lnTo>
                  <a:lnTo>
                    <a:pt x="21850" y="21161"/>
                  </a:lnTo>
                  <a:lnTo>
                    <a:pt x="21816" y="15857"/>
                  </a:lnTo>
                  <a:lnTo>
                    <a:pt x="21816" y="15824"/>
                  </a:lnTo>
                  <a:lnTo>
                    <a:pt x="21816" y="15791"/>
                  </a:lnTo>
                  <a:cubicBezTo>
                    <a:pt x="21816" y="15791"/>
                    <a:pt x="21816" y="15757"/>
                    <a:pt x="21783" y="15757"/>
                  </a:cubicBezTo>
                  <a:cubicBezTo>
                    <a:pt x="21783" y="15757"/>
                    <a:pt x="21783" y="15690"/>
                    <a:pt x="21716" y="15690"/>
                  </a:cubicBezTo>
                  <a:lnTo>
                    <a:pt x="21683" y="15657"/>
                  </a:lnTo>
                  <a:lnTo>
                    <a:pt x="21650" y="15657"/>
                  </a:lnTo>
                  <a:cubicBezTo>
                    <a:pt x="20282" y="14857"/>
                    <a:pt x="19148" y="13089"/>
                    <a:pt x="19715" y="10920"/>
                  </a:cubicBezTo>
                  <a:cubicBezTo>
                    <a:pt x="20529" y="7904"/>
                    <a:pt x="22926" y="6469"/>
                    <a:pt x="27226" y="6469"/>
                  </a:cubicBezTo>
                  <a:close/>
                  <a:moveTo>
                    <a:pt x="15645" y="14089"/>
                  </a:moveTo>
                  <a:lnTo>
                    <a:pt x="15645" y="16324"/>
                  </a:lnTo>
                  <a:cubicBezTo>
                    <a:pt x="14678" y="16458"/>
                    <a:pt x="11442" y="17358"/>
                    <a:pt x="11376" y="21328"/>
                  </a:cubicBezTo>
                  <a:lnTo>
                    <a:pt x="9841" y="21328"/>
                  </a:lnTo>
                  <a:cubicBezTo>
                    <a:pt x="9674" y="21328"/>
                    <a:pt x="8907" y="21428"/>
                    <a:pt x="8040" y="21928"/>
                  </a:cubicBezTo>
                  <a:cubicBezTo>
                    <a:pt x="8173" y="20160"/>
                    <a:pt x="9174" y="14256"/>
                    <a:pt x="15645" y="14089"/>
                  </a:cubicBezTo>
                  <a:close/>
                  <a:moveTo>
                    <a:pt x="51237" y="17692"/>
                  </a:moveTo>
                  <a:lnTo>
                    <a:pt x="51237" y="17692"/>
                  </a:lnTo>
                  <a:cubicBezTo>
                    <a:pt x="51471" y="18492"/>
                    <a:pt x="51738" y="20327"/>
                    <a:pt x="51004" y="22662"/>
                  </a:cubicBezTo>
                  <a:lnTo>
                    <a:pt x="49169" y="22762"/>
                  </a:lnTo>
                  <a:cubicBezTo>
                    <a:pt x="49036" y="22162"/>
                    <a:pt x="48736" y="20027"/>
                    <a:pt x="49736" y="18759"/>
                  </a:cubicBezTo>
                  <a:cubicBezTo>
                    <a:pt x="49970" y="18659"/>
                    <a:pt x="50704" y="18292"/>
                    <a:pt x="51237" y="17692"/>
                  </a:cubicBezTo>
                  <a:close/>
                  <a:moveTo>
                    <a:pt x="49503" y="13589"/>
                  </a:moveTo>
                  <a:cubicBezTo>
                    <a:pt x="49503" y="14023"/>
                    <a:pt x="49503" y="14790"/>
                    <a:pt x="49536" y="15590"/>
                  </a:cubicBezTo>
                  <a:cubicBezTo>
                    <a:pt x="49670" y="17025"/>
                    <a:pt x="49603" y="17959"/>
                    <a:pt x="49336" y="18426"/>
                  </a:cubicBezTo>
                  <a:cubicBezTo>
                    <a:pt x="48202" y="19793"/>
                    <a:pt x="48502" y="22028"/>
                    <a:pt x="48636" y="22762"/>
                  </a:cubicBezTo>
                  <a:lnTo>
                    <a:pt x="47601" y="22796"/>
                  </a:lnTo>
                  <a:cubicBezTo>
                    <a:pt x="47735" y="21161"/>
                    <a:pt x="47235" y="19493"/>
                    <a:pt x="47168" y="19193"/>
                  </a:cubicBezTo>
                  <a:cubicBezTo>
                    <a:pt x="47168" y="18826"/>
                    <a:pt x="47468" y="15424"/>
                    <a:pt x="49503" y="13589"/>
                  </a:cubicBezTo>
                  <a:close/>
                  <a:moveTo>
                    <a:pt x="46200" y="18092"/>
                  </a:moveTo>
                  <a:lnTo>
                    <a:pt x="46667" y="19360"/>
                  </a:lnTo>
                  <a:cubicBezTo>
                    <a:pt x="46667" y="19426"/>
                    <a:pt x="47301" y="21194"/>
                    <a:pt x="47134" y="22862"/>
                  </a:cubicBezTo>
                  <a:lnTo>
                    <a:pt x="46200" y="22929"/>
                  </a:lnTo>
                  <a:cubicBezTo>
                    <a:pt x="45934" y="22195"/>
                    <a:pt x="45200" y="19860"/>
                    <a:pt x="46200" y="18092"/>
                  </a:cubicBezTo>
                  <a:close/>
                  <a:moveTo>
                    <a:pt x="15545" y="21828"/>
                  </a:moveTo>
                  <a:lnTo>
                    <a:pt x="15545" y="23596"/>
                  </a:lnTo>
                  <a:cubicBezTo>
                    <a:pt x="15145" y="23029"/>
                    <a:pt x="14811" y="22462"/>
                    <a:pt x="14611" y="21828"/>
                  </a:cubicBezTo>
                  <a:close/>
                  <a:moveTo>
                    <a:pt x="30689" y="21828"/>
                  </a:moveTo>
                  <a:cubicBezTo>
                    <a:pt x="30890" y="21828"/>
                    <a:pt x="31123" y="21828"/>
                    <a:pt x="31290" y="21862"/>
                  </a:cubicBezTo>
                  <a:lnTo>
                    <a:pt x="31357" y="21862"/>
                  </a:lnTo>
                  <a:cubicBezTo>
                    <a:pt x="31523" y="21862"/>
                    <a:pt x="31690" y="21928"/>
                    <a:pt x="31857" y="21928"/>
                  </a:cubicBezTo>
                  <a:lnTo>
                    <a:pt x="31890" y="21928"/>
                  </a:lnTo>
                  <a:cubicBezTo>
                    <a:pt x="31657" y="22629"/>
                    <a:pt x="31223" y="23329"/>
                    <a:pt x="30689" y="23963"/>
                  </a:cubicBezTo>
                  <a:lnTo>
                    <a:pt x="30689" y="21828"/>
                  </a:lnTo>
                  <a:close/>
                  <a:moveTo>
                    <a:pt x="51704" y="23162"/>
                  </a:moveTo>
                  <a:lnTo>
                    <a:pt x="51738" y="24030"/>
                  </a:lnTo>
                  <a:lnTo>
                    <a:pt x="45667" y="24197"/>
                  </a:lnTo>
                  <a:lnTo>
                    <a:pt x="45667" y="23429"/>
                  </a:lnTo>
                  <a:lnTo>
                    <a:pt x="45934" y="23429"/>
                  </a:lnTo>
                  <a:cubicBezTo>
                    <a:pt x="46000" y="23429"/>
                    <a:pt x="46034" y="23463"/>
                    <a:pt x="46067" y="23463"/>
                  </a:cubicBezTo>
                  <a:cubicBezTo>
                    <a:pt x="46134" y="23463"/>
                    <a:pt x="46167" y="23463"/>
                    <a:pt x="46167" y="23429"/>
                  </a:cubicBezTo>
                  <a:lnTo>
                    <a:pt x="46200" y="23429"/>
                  </a:lnTo>
                  <a:lnTo>
                    <a:pt x="51704" y="23162"/>
                  </a:lnTo>
                  <a:close/>
                  <a:moveTo>
                    <a:pt x="14111" y="21828"/>
                  </a:moveTo>
                  <a:cubicBezTo>
                    <a:pt x="14344" y="22762"/>
                    <a:pt x="14845" y="23596"/>
                    <a:pt x="15545" y="24363"/>
                  </a:cubicBezTo>
                  <a:lnTo>
                    <a:pt x="15545" y="26365"/>
                  </a:lnTo>
                  <a:cubicBezTo>
                    <a:pt x="13811" y="25131"/>
                    <a:pt x="12643" y="23529"/>
                    <a:pt x="12210" y="21828"/>
                  </a:cubicBezTo>
                  <a:close/>
                  <a:moveTo>
                    <a:pt x="32391" y="21995"/>
                  </a:moveTo>
                  <a:cubicBezTo>
                    <a:pt x="32424" y="21995"/>
                    <a:pt x="32524" y="22028"/>
                    <a:pt x="32557" y="22028"/>
                  </a:cubicBezTo>
                  <a:cubicBezTo>
                    <a:pt x="32657" y="22028"/>
                    <a:pt x="32724" y="22062"/>
                    <a:pt x="32791" y="22062"/>
                  </a:cubicBezTo>
                  <a:cubicBezTo>
                    <a:pt x="32824" y="22062"/>
                    <a:pt x="32891" y="22128"/>
                    <a:pt x="32958" y="22128"/>
                  </a:cubicBezTo>
                  <a:cubicBezTo>
                    <a:pt x="33058" y="22162"/>
                    <a:pt x="33158" y="22195"/>
                    <a:pt x="33291" y="22262"/>
                  </a:cubicBezTo>
                  <a:cubicBezTo>
                    <a:pt x="33358" y="22295"/>
                    <a:pt x="33391" y="22295"/>
                    <a:pt x="33491" y="22329"/>
                  </a:cubicBezTo>
                  <a:cubicBezTo>
                    <a:pt x="33558" y="22362"/>
                    <a:pt x="33625" y="22362"/>
                    <a:pt x="33692" y="22395"/>
                  </a:cubicBezTo>
                  <a:cubicBezTo>
                    <a:pt x="33725" y="22462"/>
                    <a:pt x="33792" y="22462"/>
                    <a:pt x="33858" y="22495"/>
                  </a:cubicBezTo>
                  <a:cubicBezTo>
                    <a:pt x="33892" y="22529"/>
                    <a:pt x="33992" y="22529"/>
                    <a:pt x="34025" y="22562"/>
                  </a:cubicBezTo>
                  <a:cubicBezTo>
                    <a:pt x="34025" y="22562"/>
                    <a:pt x="34058" y="22562"/>
                    <a:pt x="34058" y="22629"/>
                  </a:cubicBezTo>
                  <a:cubicBezTo>
                    <a:pt x="33491" y="24163"/>
                    <a:pt x="32291" y="25531"/>
                    <a:pt x="30656" y="26565"/>
                  </a:cubicBezTo>
                  <a:lnTo>
                    <a:pt x="30656" y="24664"/>
                  </a:lnTo>
                  <a:lnTo>
                    <a:pt x="30689" y="24664"/>
                  </a:lnTo>
                  <a:cubicBezTo>
                    <a:pt x="31523" y="23863"/>
                    <a:pt x="32124" y="22962"/>
                    <a:pt x="32391" y="21995"/>
                  </a:cubicBezTo>
                  <a:close/>
                  <a:moveTo>
                    <a:pt x="26286" y="21828"/>
                  </a:moveTo>
                  <a:lnTo>
                    <a:pt x="26286" y="26498"/>
                  </a:lnTo>
                  <a:cubicBezTo>
                    <a:pt x="25300" y="26750"/>
                    <a:pt x="24282" y="26877"/>
                    <a:pt x="23255" y="26877"/>
                  </a:cubicBezTo>
                  <a:cubicBezTo>
                    <a:pt x="22788" y="26877"/>
                    <a:pt x="22319" y="26851"/>
                    <a:pt x="21850" y="26798"/>
                  </a:cubicBezTo>
                  <a:lnTo>
                    <a:pt x="21850" y="21828"/>
                  </a:lnTo>
                  <a:close/>
                  <a:moveTo>
                    <a:pt x="11676" y="21795"/>
                  </a:moveTo>
                  <a:cubicBezTo>
                    <a:pt x="12143" y="23830"/>
                    <a:pt x="13510" y="25631"/>
                    <a:pt x="15545" y="26965"/>
                  </a:cubicBezTo>
                  <a:lnTo>
                    <a:pt x="15545" y="28333"/>
                  </a:lnTo>
                  <a:cubicBezTo>
                    <a:pt x="12610" y="26798"/>
                    <a:pt x="10642" y="24430"/>
                    <a:pt x="10108" y="21795"/>
                  </a:cubicBezTo>
                  <a:close/>
                  <a:moveTo>
                    <a:pt x="34525" y="22862"/>
                  </a:moveTo>
                  <a:cubicBezTo>
                    <a:pt x="35026" y="23196"/>
                    <a:pt x="35393" y="23629"/>
                    <a:pt x="35660" y="23996"/>
                  </a:cubicBezTo>
                  <a:cubicBezTo>
                    <a:pt x="34659" y="25831"/>
                    <a:pt x="32891" y="27399"/>
                    <a:pt x="30656" y="28533"/>
                  </a:cubicBezTo>
                  <a:lnTo>
                    <a:pt x="30656" y="27165"/>
                  </a:lnTo>
                  <a:lnTo>
                    <a:pt x="30689" y="27165"/>
                  </a:lnTo>
                  <a:cubicBezTo>
                    <a:pt x="32524" y="26031"/>
                    <a:pt x="33858" y="24530"/>
                    <a:pt x="34525" y="22862"/>
                  </a:cubicBezTo>
                  <a:close/>
                  <a:moveTo>
                    <a:pt x="26220" y="26999"/>
                  </a:moveTo>
                  <a:lnTo>
                    <a:pt x="26220" y="28299"/>
                  </a:lnTo>
                  <a:cubicBezTo>
                    <a:pt x="25213" y="28487"/>
                    <a:pt x="24191" y="28592"/>
                    <a:pt x="23163" y="28592"/>
                  </a:cubicBezTo>
                  <a:cubicBezTo>
                    <a:pt x="22726" y="28592"/>
                    <a:pt x="22288" y="28573"/>
                    <a:pt x="21850" y="28533"/>
                  </a:cubicBezTo>
                  <a:lnTo>
                    <a:pt x="21850" y="27299"/>
                  </a:lnTo>
                  <a:cubicBezTo>
                    <a:pt x="22317" y="27332"/>
                    <a:pt x="22817" y="27365"/>
                    <a:pt x="23284" y="27365"/>
                  </a:cubicBezTo>
                  <a:cubicBezTo>
                    <a:pt x="24285" y="27365"/>
                    <a:pt x="25286" y="27265"/>
                    <a:pt x="26220" y="26999"/>
                  </a:cubicBezTo>
                  <a:close/>
                  <a:moveTo>
                    <a:pt x="26220" y="28833"/>
                  </a:moveTo>
                  <a:lnTo>
                    <a:pt x="26220" y="29934"/>
                  </a:lnTo>
                  <a:cubicBezTo>
                    <a:pt x="25286" y="30101"/>
                    <a:pt x="24251" y="30167"/>
                    <a:pt x="23284" y="30167"/>
                  </a:cubicBezTo>
                  <a:cubicBezTo>
                    <a:pt x="22817" y="30167"/>
                    <a:pt x="22317" y="30167"/>
                    <a:pt x="21850" y="30134"/>
                  </a:cubicBezTo>
                  <a:lnTo>
                    <a:pt x="21850" y="29100"/>
                  </a:lnTo>
                  <a:cubicBezTo>
                    <a:pt x="22350" y="29100"/>
                    <a:pt x="22817" y="29133"/>
                    <a:pt x="23284" y="29133"/>
                  </a:cubicBezTo>
                  <a:cubicBezTo>
                    <a:pt x="24285" y="29133"/>
                    <a:pt x="25286" y="29033"/>
                    <a:pt x="26220" y="28833"/>
                  </a:cubicBezTo>
                  <a:close/>
                  <a:moveTo>
                    <a:pt x="29455" y="19026"/>
                  </a:moveTo>
                  <a:cubicBezTo>
                    <a:pt x="30289" y="19860"/>
                    <a:pt x="30189" y="21428"/>
                    <a:pt x="30189" y="21428"/>
                  </a:cubicBezTo>
                  <a:lnTo>
                    <a:pt x="30189" y="21528"/>
                  </a:lnTo>
                  <a:lnTo>
                    <a:pt x="30189" y="24530"/>
                  </a:lnTo>
                  <a:lnTo>
                    <a:pt x="30189" y="26999"/>
                  </a:lnTo>
                  <a:lnTo>
                    <a:pt x="30189" y="28867"/>
                  </a:lnTo>
                  <a:lnTo>
                    <a:pt x="30189" y="32136"/>
                  </a:lnTo>
                  <a:lnTo>
                    <a:pt x="29388" y="32136"/>
                  </a:lnTo>
                  <a:lnTo>
                    <a:pt x="29388" y="19026"/>
                  </a:lnTo>
                  <a:close/>
                  <a:moveTo>
                    <a:pt x="27520" y="18826"/>
                  </a:moveTo>
                  <a:lnTo>
                    <a:pt x="27554" y="32169"/>
                  </a:lnTo>
                  <a:lnTo>
                    <a:pt x="26787" y="32169"/>
                  </a:lnTo>
                  <a:lnTo>
                    <a:pt x="26820" y="21595"/>
                  </a:lnTo>
                  <a:cubicBezTo>
                    <a:pt x="26820" y="19793"/>
                    <a:pt x="27220" y="19126"/>
                    <a:pt x="27520" y="18826"/>
                  </a:cubicBezTo>
                  <a:close/>
                  <a:moveTo>
                    <a:pt x="28218" y="18647"/>
                  </a:moveTo>
                  <a:cubicBezTo>
                    <a:pt x="28461" y="18647"/>
                    <a:pt x="28684" y="18691"/>
                    <a:pt x="28888" y="18793"/>
                  </a:cubicBezTo>
                  <a:lnTo>
                    <a:pt x="28888" y="32169"/>
                  </a:lnTo>
                  <a:lnTo>
                    <a:pt x="28054" y="32169"/>
                  </a:lnTo>
                  <a:lnTo>
                    <a:pt x="27987" y="18659"/>
                  </a:lnTo>
                  <a:cubicBezTo>
                    <a:pt x="28066" y="18651"/>
                    <a:pt x="28143" y="18647"/>
                    <a:pt x="28218" y="18647"/>
                  </a:cubicBezTo>
                  <a:close/>
                  <a:moveTo>
                    <a:pt x="18281" y="14456"/>
                  </a:moveTo>
                  <a:cubicBezTo>
                    <a:pt x="18647" y="14857"/>
                    <a:pt x="19114" y="15257"/>
                    <a:pt x="19548" y="15490"/>
                  </a:cubicBezTo>
                  <a:lnTo>
                    <a:pt x="19548" y="32269"/>
                  </a:lnTo>
                  <a:lnTo>
                    <a:pt x="18281" y="32269"/>
                  </a:lnTo>
                  <a:lnTo>
                    <a:pt x="18281" y="14456"/>
                  </a:lnTo>
                  <a:close/>
                  <a:moveTo>
                    <a:pt x="20048" y="15757"/>
                  </a:moveTo>
                  <a:cubicBezTo>
                    <a:pt x="20449" y="15924"/>
                    <a:pt x="20849" y="15991"/>
                    <a:pt x="21316" y="16024"/>
                  </a:cubicBezTo>
                  <a:lnTo>
                    <a:pt x="21349" y="21128"/>
                  </a:lnTo>
                  <a:lnTo>
                    <a:pt x="21349" y="21395"/>
                  </a:lnTo>
                  <a:cubicBezTo>
                    <a:pt x="21316" y="21495"/>
                    <a:pt x="21316" y="21628"/>
                    <a:pt x="21349" y="21661"/>
                  </a:cubicBezTo>
                  <a:lnTo>
                    <a:pt x="21349" y="28766"/>
                  </a:lnTo>
                  <a:lnTo>
                    <a:pt x="21349" y="30301"/>
                  </a:lnTo>
                  <a:lnTo>
                    <a:pt x="21349" y="32269"/>
                  </a:lnTo>
                  <a:lnTo>
                    <a:pt x="20048" y="32269"/>
                  </a:lnTo>
                  <a:lnTo>
                    <a:pt x="20048" y="15757"/>
                  </a:lnTo>
                  <a:close/>
                  <a:moveTo>
                    <a:pt x="16046" y="10453"/>
                  </a:moveTo>
                  <a:cubicBezTo>
                    <a:pt x="16379" y="11487"/>
                    <a:pt x="16913" y="12788"/>
                    <a:pt x="17747" y="13856"/>
                  </a:cubicBezTo>
                  <a:lnTo>
                    <a:pt x="17747" y="13923"/>
                  </a:lnTo>
                  <a:lnTo>
                    <a:pt x="17747" y="32302"/>
                  </a:lnTo>
                  <a:lnTo>
                    <a:pt x="16046" y="32302"/>
                  </a:lnTo>
                  <a:lnTo>
                    <a:pt x="16046" y="28766"/>
                  </a:lnTo>
                  <a:lnTo>
                    <a:pt x="16046" y="26832"/>
                  </a:lnTo>
                  <a:lnTo>
                    <a:pt x="16046" y="24297"/>
                  </a:lnTo>
                  <a:lnTo>
                    <a:pt x="16046" y="21595"/>
                  </a:lnTo>
                  <a:lnTo>
                    <a:pt x="16046" y="10453"/>
                  </a:lnTo>
                  <a:close/>
                  <a:moveTo>
                    <a:pt x="15412" y="11651"/>
                  </a:moveTo>
                  <a:cubicBezTo>
                    <a:pt x="15490" y="11651"/>
                    <a:pt x="15557" y="11652"/>
                    <a:pt x="15612" y="11654"/>
                  </a:cubicBezTo>
                  <a:lnTo>
                    <a:pt x="15612" y="13522"/>
                  </a:lnTo>
                  <a:cubicBezTo>
                    <a:pt x="8207" y="13689"/>
                    <a:pt x="7540" y="21094"/>
                    <a:pt x="7473" y="22195"/>
                  </a:cubicBezTo>
                  <a:cubicBezTo>
                    <a:pt x="6272" y="23029"/>
                    <a:pt x="5138" y="24630"/>
                    <a:pt x="5138" y="27666"/>
                  </a:cubicBezTo>
                  <a:cubicBezTo>
                    <a:pt x="5138" y="29000"/>
                    <a:pt x="5138" y="30634"/>
                    <a:pt x="5171" y="32302"/>
                  </a:cubicBezTo>
                  <a:lnTo>
                    <a:pt x="4004" y="32336"/>
                  </a:lnTo>
                  <a:cubicBezTo>
                    <a:pt x="3937" y="20427"/>
                    <a:pt x="6472" y="16524"/>
                    <a:pt x="8373" y="14623"/>
                  </a:cubicBezTo>
                  <a:cubicBezTo>
                    <a:pt x="11083" y="11944"/>
                    <a:pt x="14317" y="11651"/>
                    <a:pt x="15412" y="11651"/>
                  </a:cubicBezTo>
                  <a:close/>
                  <a:moveTo>
                    <a:pt x="15545" y="8819"/>
                  </a:moveTo>
                  <a:lnTo>
                    <a:pt x="15545" y="11154"/>
                  </a:lnTo>
                  <a:cubicBezTo>
                    <a:pt x="15491" y="11152"/>
                    <a:pt x="15428" y="11151"/>
                    <a:pt x="15355" y="11151"/>
                  </a:cubicBezTo>
                  <a:cubicBezTo>
                    <a:pt x="14216" y="11151"/>
                    <a:pt x="10861" y="11467"/>
                    <a:pt x="8007" y="14289"/>
                  </a:cubicBezTo>
                  <a:cubicBezTo>
                    <a:pt x="6005" y="16224"/>
                    <a:pt x="3437" y="20260"/>
                    <a:pt x="3503" y="32369"/>
                  </a:cubicBezTo>
                  <a:lnTo>
                    <a:pt x="1569" y="32469"/>
                  </a:lnTo>
                  <a:cubicBezTo>
                    <a:pt x="1435" y="30668"/>
                    <a:pt x="935" y="19460"/>
                    <a:pt x="5271" y="14023"/>
                  </a:cubicBezTo>
                  <a:cubicBezTo>
                    <a:pt x="9207" y="9119"/>
                    <a:pt x="14378" y="8819"/>
                    <a:pt x="15545" y="8819"/>
                  </a:cubicBezTo>
                  <a:close/>
                  <a:moveTo>
                    <a:pt x="51804" y="24530"/>
                  </a:moveTo>
                  <a:lnTo>
                    <a:pt x="51871" y="26165"/>
                  </a:lnTo>
                  <a:cubicBezTo>
                    <a:pt x="51971" y="27499"/>
                    <a:pt x="51137" y="28700"/>
                    <a:pt x="49870" y="29167"/>
                  </a:cubicBezTo>
                  <a:cubicBezTo>
                    <a:pt x="49736" y="29200"/>
                    <a:pt x="49703" y="29300"/>
                    <a:pt x="49703" y="29434"/>
                  </a:cubicBezTo>
                  <a:cubicBezTo>
                    <a:pt x="49770" y="30835"/>
                    <a:pt x="49870" y="32803"/>
                    <a:pt x="50037" y="35171"/>
                  </a:cubicBezTo>
                  <a:cubicBezTo>
                    <a:pt x="49403" y="35271"/>
                    <a:pt x="48902" y="35304"/>
                    <a:pt x="48636" y="35338"/>
                  </a:cubicBezTo>
                  <a:lnTo>
                    <a:pt x="48269" y="35338"/>
                  </a:lnTo>
                  <a:cubicBezTo>
                    <a:pt x="48269" y="35338"/>
                    <a:pt x="48235" y="35338"/>
                    <a:pt x="48235" y="35304"/>
                  </a:cubicBezTo>
                  <a:cubicBezTo>
                    <a:pt x="48068" y="32803"/>
                    <a:pt x="47968" y="30768"/>
                    <a:pt x="47902" y="29300"/>
                  </a:cubicBezTo>
                  <a:cubicBezTo>
                    <a:pt x="47902" y="29200"/>
                    <a:pt x="47835" y="29133"/>
                    <a:pt x="47735" y="29100"/>
                  </a:cubicBezTo>
                  <a:cubicBezTo>
                    <a:pt x="46567" y="28700"/>
                    <a:pt x="45834" y="27666"/>
                    <a:pt x="45800" y="26465"/>
                  </a:cubicBezTo>
                  <a:lnTo>
                    <a:pt x="45700" y="24697"/>
                  </a:lnTo>
                  <a:lnTo>
                    <a:pt x="51804" y="24530"/>
                  </a:lnTo>
                  <a:close/>
                  <a:moveTo>
                    <a:pt x="5638" y="36038"/>
                  </a:moveTo>
                  <a:lnTo>
                    <a:pt x="11576" y="36439"/>
                  </a:lnTo>
                  <a:cubicBezTo>
                    <a:pt x="11652" y="36439"/>
                    <a:pt x="11729" y="36406"/>
                    <a:pt x="11781" y="36346"/>
                  </a:cubicBezTo>
                  <a:lnTo>
                    <a:pt x="11781" y="36346"/>
                  </a:lnTo>
                  <a:lnTo>
                    <a:pt x="11757" y="37494"/>
                  </a:lnTo>
                  <a:lnTo>
                    <a:pt x="11757" y="37494"/>
                  </a:lnTo>
                  <a:cubicBezTo>
                    <a:pt x="11712" y="37459"/>
                    <a:pt x="11650" y="37439"/>
                    <a:pt x="11576" y="37439"/>
                  </a:cubicBezTo>
                  <a:lnTo>
                    <a:pt x="5672" y="37206"/>
                  </a:lnTo>
                  <a:cubicBezTo>
                    <a:pt x="5672" y="36839"/>
                    <a:pt x="5672" y="36439"/>
                    <a:pt x="5638" y="36038"/>
                  </a:cubicBezTo>
                  <a:close/>
                  <a:moveTo>
                    <a:pt x="37828" y="34037"/>
                  </a:moveTo>
                  <a:lnTo>
                    <a:pt x="38061" y="35338"/>
                  </a:lnTo>
                  <a:lnTo>
                    <a:pt x="32391" y="37606"/>
                  </a:lnTo>
                  <a:cubicBezTo>
                    <a:pt x="32224" y="37106"/>
                    <a:pt x="32057" y="36539"/>
                    <a:pt x="31890" y="36038"/>
                  </a:cubicBezTo>
                  <a:lnTo>
                    <a:pt x="37828" y="34037"/>
                  </a:lnTo>
                  <a:close/>
                  <a:moveTo>
                    <a:pt x="47068" y="35538"/>
                  </a:moveTo>
                  <a:cubicBezTo>
                    <a:pt x="47368" y="35538"/>
                    <a:pt x="47668" y="35671"/>
                    <a:pt x="47868" y="35771"/>
                  </a:cubicBezTo>
                  <a:lnTo>
                    <a:pt x="47902" y="35771"/>
                  </a:lnTo>
                  <a:cubicBezTo>
                    <a:pt x="47702" y="36005"/>
                    <a:pt x="47501" y="36372"/>
                    <a:pt x="47668" y="36772"/>
                  </a:cubicBezTo>
                  <a:cubicBezTo>
                    <a:pt x="47702" y="36839"/>
                    <a:pt x="47802" y="36939"/>
                    <a:pt x="47902" y="37006"/>
                  </a:cubicBezTo>
                  <a:cubicBezTo>
                    <a:pt x="47868" y="37106"/>
                    <a:pt x="47802" y="37173"/>
                    <a:pt x="47735" y="37273"/>
                  </a:cubicBezTo>
                  <a:cubicBezTo>
                    <a:pt x="47735" y="37306"/>
                    <a:pt x="47702" y="37339"/>
                    <a:pt x="47702" y="37373"/>
                  </a:cubicBezTo>
                  <a:cubicBezTo>
                    <a:pt x="47702" y="37439"/>
                    <a:pt x="47668" y="37473"/>
                    <a:pt x="47668" y="37473"/>
                  </a:cubicBezTo>
                  <a:cubicBezTo>
                    <a:pt x="47635" y="37806"/>
                    <a:pt x="47468" y="38307"/>
                    <a:pt x="47301" y="38440"/>
                  </a:cubicBezTo>
                  <a:cubicBezTo>
                    <a:pt x="47257" y="38440"/>
                    <a:pt x="47227" y="38455"/>
                    <a:pt x="47173" y="38455"/>
                  </a:cubicBezTo>
                  <a:cubicBezTo>
                    <a:pt x="47146" y="38455"/>
                    <a:pt x="47112" y="38451"/>
                    <a:pt x="47068" y="38440"/>
                  </a:cubicBezTo>
                  <a:cubicBezTo>
                    <a:pt x="46868" y="38340"/>
                    <a:pt x="46634" y="37539"/>
                    <a:pt x="46534" y="36872"/>
                  </a:cubicBezTo>
                  <a:cubicBezTo>
                    <a:pt x="46501" y="36605"/>
                    <a:pt x="46367" y="35771"/>
                    <a:pt x="46734" y="35605"/>
                  </a:cubicBezTo>
                  <a:cubicBezTo>
                    <a:pt x="46834" y="35538"/>
                    <a:pt x="46968" y="35538"/>
                    <a:pt x="47068" y="35538"/>
                  </a:cubicBezTo>
                  <a:close/>
                  <a:moveTo>
                    <a:pt x="38161" y="35838"/>
                  </a:moveTo>
                  <a:lnTo>
                    <a:pt x="38528" y="37973"/>
                  </a:lnTo>
                  <a:lnTo>
                    <a:pt x="33058" y="39508"/>
                  </a:lnTo>
                  <a:cubicBezTo>
                    <a:pt x="32891" y="39041"/>
                    <a:pt x="32724" y="38540"/>
                    <a:pt x="32557" y="38107"/>
                  </a:cubicBezTo>
                  <a:lnTo>
                    <a:pt x="38161" y="35838"/>
                  </a:lnTo>
                  <a:close/>
                  <a:moveTo>
                    <a:pt x="5672" y="37706"/>
                  </a:moveTo>
                  <a:lnTo>
                    <a:pt x="11576" y="37940"/>
                  </a:lnTo>
                  <a:cubicBezTo>
                    <a:pt x="11638" y="37940"/>
                    <a:pt x="11700" y="37911"/>
                    <a:pt x="11749" y="37866"/>
                  </a:cubicBezTo>
                  <a:lnTo>
                    <a:pt x="11749" y="37866"/>
                  </a:lnTo>
                  <a:lnTo>
                    <a:pt x="11714" y="39544"/>
                  </a:lnTo>
                  <a:lnTo>
                    <a:pt x="11714" y="39544"/>
                  </a:lnTo>
                  <a:cubicBezTo>
                    <a:pt x="11675" y="39521"/>
                    <a:pt x="11629" y="39508"/>
                    <a:pt x="11576" y="39508"/>
                  </a:cubicBezTo>
                  <a:cubicBezTo>
                    <a:pt x="10175" y="39474"/>
                    <a:pt x="6672" y="39341"/>
                    <a:pt x="5705" y="39341"/>
                  </a:cubicBezTo>
                  <a:cubicBezTo>
                    <a:pt x="5705" y="38840"/>
                    <a:pt x="5672" y="38307"/>
                    <a:pt x="5672" y="37706"/>
                  </a:cubicBezTo>
                  <a:close/>
                  <a:moveTo>
                    <a:pt x="51246" y="35590"/>
                  </a:moveTo>
                  <a:cubicBezTo>
                    <a:pt x="51966" y="35590"/>
                    <a:pt x="52353" y="36341"/>
                    <a:pt x="52538" y="36806"/>
                  </a:cubicBezTo>
                  <a:cubicBezTo>
                    <a:pt x="53039" y="38140"/>
                    <a:pt x="52872" y="40175"/>
                    <a:pt x="51971" y="40975"/>
                  </a:cubicBezTo>
                  <a:cubicBezTo>
                    <a:pt x="51871" y="41042"/>
                    <a:pt x="51371" y="41042"/>
                    <a:pt x="50971" y="41042"/>
                  </a:cubicBezTo>
                  <a:lnTo>
                    <a:pt x="50337" y="41042"/>
                  </a:lnTo>
                  <a:cubicBezTo>
                    <a:pt x="49636" y="41009"/>
                    <a:pt x="48836" y="40808"/>
                    <a:pt x="48736" y="40375"/>
                  </a:cubicBezTo>
                  <a:cubicBezTo>
                    <a:pt x="48736" y="40375"/>
                    <a:pt x="48736" y="40341"/>
                    <a:pt x="48802" y="40308"/>
                  </a:cubicBezTo>
                  <a:cubicBezTo>
                    <a:pt x="48902" y="40141"/>
                    <a:pt x="49369" y="39975"/>
                    <a:pt x="49703" y="39941"/>
                  </a:cubicBezTo>
                  <a:cubicBezTo>
                    <a:pt x="50037" y="39874"/>
                    <a:pt x="50370" y="39841"/>
                    <a:pt x="50837" y="39808"/>
                  </a:cubicBezTo>
                  <a:cubicBezTo>
                    <a:pt x="50937" y="39774"/>
                    <a:pt x="51071" y="39641"/>
                    <a:pt x="51037" y="39508"/>
                  </a:cubicBezTo>
                  <a:cubicBezTo>
                    <a:pt x="51008" y="39392"/>
                    <a:pt x="50904" y="39301"/>
                    <a:pt x="50789" y="39301"/>
                  </a:cubicBezTo>
                  <a:cubicBezTo>
                    <a:pt x="50772" y="39301"/>
                    <a:pt x="50755" y="39303"/>
                    <a:pt x="50737" y="39307"/>
                  </a:cubicBezTo>
                  <a:lnTo>
                    <a:pt x="49870" y="39441"/>
                  </a:lnTo>
                  <a:lnTo>
                    <a:pt x="49703" y="39441"/>
                  </a:lnTo>
                  <a:cubicBezTo>
                    <a:pt x="49356" y="39460"/>
                    <a:pt x="49054" y="39479"/>
                    <a:pt x="48822" y="39479"/>
                  </a:cubicBezTo>
                  <a:cubicBezTo>
                    <a:pt x="48652" y="39479"/>
                    <a:pt x="48520" y="39469"/>
                    <a:pt x="48435" y="39441"/>
                  </a:cubicBezTo>
                  <a:cubicBezTo>
                    <a:pt x="48402" y="39207"/>
                    <a:pt x="48402" y="39041"/>
                    <a:pt x="48502" y="38940"/>
                  </a:cubicBezTo>
                  <a:cubicBezTo>
                    <a:pt x="48636" y="38774"/>
                    <a:pt x="48902" y="38674"/>
                    <a:pt x="49103" y="38640"/>
                  </a:cubicBezTo>
                  <a:cubicBezTo>
                    <a:pt x="49770" y="38640"/>
                    <a:pt x="50437" y="38440"/>
                    <a:pt x="50670" y="38373"/>
                  </a:cubicBezTo>
                  <a:cubicBezTo>
                    <a:pt x="50770" y="38340"/>
                    <a:pt x="50870" y="38207"/>
                    <a:pt x="50837" y="38107"/>
                  </a:cubicBezTo>
                  <a:cubicBezTo>
                    <a:pt x="50785" y="38002"/>
                    <a:pt x="50713" y="37918"/>
                    <a:pt x="50620" y="37918"/>
                  </a:cubicBezTo>
                  <a:cubicBezTo>
                    <a:pt x="50594" y="37918"/>
                    <a:pt x="50566" y="37925"/>
                    <a:pt x="50537" y="37940"/>
                  </a:cubicBezTo>
                  <a:cubicBezTo>
                    <a:pt x="50203" y="38006"/>
                    <a:pt x="49736" y="38107"/>
                    <a:pt x="49369" y="38140"/>
                  </a:cubicBezTo>
                  <a:lnTo>
                    <a:pt x="49103" y="38140"/>
                  </a:lnTo>
                  <a:cubicBezTo>
                    <a:pt x="48769" y="38140"/>
                    <a:pt x="48535" y="38107"/>
                    <a:pt x="48402" y="38006"/>
                  </a:cubicBezTo>
                  <a:cubicBezTo>
                    <a:pt x="48235" y="37840"/>
                    <a:pt x="48202" y="37640"/>
                    <a:pt x="48269" y="37473"/>
                  </a:cubicBezTo>
                  <a:cubicBezTo>
                    <a:pt x="48369" y="37306"/>
                    <a:pt x="48502" y="37206"/>
                    <a:pt x="48636" y="37206"/>
                  </a:cubicBezTo>
                  <a:lnTo>
                    <a:pt x="48669" y="37206"/>
                  </a:lnTo>
                  <a:cubicBezTo>
                    <a:pt x="48836" y="37206"/>
                    <a:pt x="49036" y="37273"/>
                    <a:pt x="49203" y="37273"/>
                  </a:cubicBezTo>
                  <a:cubicBezTo>
                    <a:pt x="49836" y="37273"/>
                    <a:pt x="50403" y="37173"/>
                    <a:pt x="50403" y="37173"/>
                  </a:cubicBezTo>
                  <a:cubicBezTo>
                    <a:pt x="50537" y="37139"/>
                    <a:pt x="50637" y="37006"/>
                    <a:pt x="50570" y="36872"/>
                  </a:cubicBezTo>
                  <a:cubicBezTo>
                    <a:pt x="50537" y="36772"/>
                    <a:pt x="50403" y="36672"/>
                    <a:pt x="50303" y="36672"/>
                  </a:cubicBezTo>
                  <a:cubicBezTo>
                    <a:pt x="50115" y="36719"/>
                    <a:pt x="49666" y="36752"/>
                    <a:pt x="49223" y="36752"/>
                  </a:cubicBezTo>
                  <a:cubicBezTo>
                    <a:pt x="48728" y="36752"/>
                    <a:pt x="48241" y="36711"/>
                    <a:pt x="48135" y="36605"/>
                  </a:cubicBezTo>
                  <a:cubicBezTo>
                    <a:pt x="48035" y="36372"/>
                    <a:pt x="48335" y="36005"/>
                    <a:pt x="48469" y="35938"/>
                  </a:cubicBezTo>
                  <a:cubicBezTo>
                    <a:pt x="48502" y="35938"/>
                    <a:pt x="48535" y="35872"/>
                    <a:pt x="48535" y="35872"/>
                  </a:cubicBezTo>
                  <a:lnTo>
                    <a:pt x="49336" y="35872"/>
                  </a:lnTo>
                  <a:cubicBezTo>
                    <a:pt x="49403" y="35872"/>
                    <a:pt x="49503" y="35872"/>
                    <a:pt x="49570" y="35838"/>
                  </a:cubicBezTo>
                  <a:lnTo>
                    <a:pt x="49736" y="35838"/>
                  </a:lnTo>
                  <a:cubicBezTo>
                    <a:pt x="49836" y="35838"/>
                    <a:pt x="49970" y="35805"/>
                    <a:pt x="50037" y="35805"/>
                  </a:cubicBezTo>
                  <a:cubicBezTo>
                    <a:pt x="50037" y="35671"/>
                    <a:pt x="50103" y="35671"/>
                    <a:pt x="50203" y="35671"/>
                  </a:cubicBezTo>
                  <a:lnTo>
                    <a:pt x="50337" y="35671"/>
                  </a:lnTo>
                  <a:cubicBezTo>
                    <a:pt x="50570" y="35638"/>
                    <a:pt x="50837" y="35638"/>
                    <a:pt x="51071" y="35605"/>
                  </a:cubicBezTo>
                  <a:cubicBezTo>
                    <a:pt x="51131" y="35595"/>
                    <a:pt x="51189" y="35590"/>
                    <a:pt x="51246" y="35590"/>
                  </a:cubicBezTo>
                  <a:close/>
                  <a:moveTo>
                    <a:pt x="46134" y="37206"/>
                  </a:moveTo>
                  <a:cubicBezTo>
                    <a:pt x="46200" y="37773"/>
                    <a:pt x="46467" y="38640"/>
                    <a:pt x="46901" y="38840"/>
                  </a:cubicBezTo>
                  <a:cubicBezTo>
                    <a:pt x="47034" y="38874"/>
                    <a:pt x="47168" y="38940"/>
                    <a:pt x="47235" y="38940"/>
                  </a:cubicBezTo>
                  <a:cubicBezTo>
                    <a:pt x="47368" y="38940"/>
                    <a:pt x="47501" y="38874"/>
                    <a:pt x="47535" y="38840"/>
                  </a:cubicBezTo>
                  <a:cubicBezTo>
                    <a:pt x="47735" y="38707"/>
                    <a:pt x="47868" y="38507"/>
                    <a:pt x="48002" y="38307"/>
                  </a:cubicBezTo>
                  <a:lnTo>
                    <a:pt x="48035" y="38340"/>
                  </a:lnTo>
                  <a:cubicBezTo>
                    <a:pt x="48068" y="38373"/>
                    <a:pt x="48169" y="38407"/>
                    <a:pt x="48202" y="38473"/>
                  </a:cubicBezTo>
                  <a:lnTo>
                    <a:pt x="48068" y="38607"/>
                  </a:lnTo>
                  <a:cubicBezTo>
                    <a:pt x="47868" y="38840"/>
                    <a:pt x="47835" y="39207"/>
                    <a:pt x="47935" y="39608"/>
                  </a:cubicBezTo>
                  <a:cubicBezTo>
                    <a:pt x="48002" y="39674"/>
                    <a:pt x="48035" y="39841"/>
                    <a:pt x="48402" y="39874"/>
                  </a:cubicBezTo>
                  <a:lnTo>
                    <a:pt x="48335" y="39975"/>
                  </a:lnTo>
                  <a:cubicBezTo>
                    <a:pt x="48235" y="40108"/>
                    <a:pt x="48202" y="40275"/>
                    <a:pt x="48202" y="40442"/>
                  </a:cubicBezTo>
                  <a:cubicBezTo>
                    <a:pt x="48235" y="40775"/>
                    <a:pt x="48502" y="41009"/>
                    <a:pt x="48769" y="41175"/>
                  </a:cubicBezTo>
                  <a:lnTo>
                    <a:pt x="48269" y="41309"/>
                  </a:lnTo>
                  <a:cubicBezTo>
                    <a:pt x="48235" y="41309"/>
                    <a:pt x="48169" y="41342"/>
                    <a:pt x="48068" y="41342"/>
                  </a:cubicBezTo>
                  <a:cubicBezTo>
                    <a:pt x="43532" y="42610"/>
                    <a:pt x="36727" y="44111"/>
                    <a:pt x="35593" y="44111"/>
                  </a:cubicBezTo>
                  <a:cubicBezTo>
                    <a:pt x="35026" y="44111"/>
                    <a:pt x="34092" y="42310"/>
                    <a:pt x="33225" y="40008"/>
                  </a:cubicBezTo>
                  <a:lnTo>
                    <a:pt x="38862" y="38373"/>
                  </a:lnTo>
                  <a:lnTo>
                    <a:pt x="46134" y="37206"/>
                  </a:lnTo>
                  <a:close/>
                  <a:moveTo>
                    <a:pt x="50403" y="41542"/>
                  </a:moveTo>
                  <a:cubicBezTo>
                    <a:pt x="50670" y="44778"/>
                    <a:pt x="50904" y="47880"/>
                    <a:pt x="51171" y="50482"/>
                  </a:cubicBezTo>
                  <a:lnTo>
                    <a:pt x="51171" y="50649"/>
                  </a:lnTo>
                  <a:cubicBezTo>
                    <a:pt x="51171" y="50882"/>
                    <a:pt x="51137" y="51116"/>
                    <a:pt x="50937" y="51316"/>
                  </a:cubicBezTo>
                  <a:cubicBezTo>
                    <a:pt x="50770" y="51483"/>
                    <a:pt x="50570" y="51616"/>
                    <a:pt x="50337" y="51616"/>
                  </a:cubicBezTo>
                  <a:cubicBezTo>
                    <a:pt x="50317" y="51617"/>
                    <a:pt x="50298" y="51618"/>
                    <a:pt x="50278" y="51618"/>
                  </a:cubicBezTo>
                  <a:cubicBezTo>
                    <a:pt x="49803" y="51618"/>
                    <a:pt x="49401" y="51231"/>
                    <a:pt x="49369" y="50782"/>
                  </a:cubicBezTo>
                  <a:cubicBezTo>
                    <a:pt x="49369" y="50682"/>
                    <a:pt x="49336" y="50482"/>
                    <a:pt x="49336" y="50148"/>
                  </a:cubicBezTo>
                  <a:cubicBezTo>
                    <a:pt x="49203" y="48881"/>
                    <a:pt x="48902" y="46012"/>
                    <a:pt x="48636" y="41709"/>
                  </a:cubicBezTo>
                  <a:cubicBezTo>
                    <a:pt x="48969" y="41642"/>
                    <a:pt x="49236" y="41609"/>
                    <a:pt x="49536" y="41609"/>
                  </a:cubicBezTo>
                  <a:lnTo>
                    <a:pt x="49570" y="41609"/>
                  </a:lnTo>
                  <a:cubicBezTo>
                    <a:pt x="49836" y="41542"/>
                    <a:pt x="50070" y="41542"/>
                    <a:pt x="50270" y="41542"/>
                  </a:cubicBezTo>
                  <a:close/>
                  <a:moveTo>
                    <a:pt x="9474" y="21928"/>
                  </a:moveTo>
                  <a:cubicBezTo>
                    <a:pt x="10008" y="24797"/>
                    <a:pt x="12176" y="27332"/>
                    <a:pt x="15412" y="28967"/>
                  </a:cubicBezTo>
                  <a:lnTo>
                    <a:pt x="15412" y="32603"/>
                  </a:lnTo>
                  <a:cubicBezTo>
                    <a:pt x="15412" y="32703"/>
                    <a:pt x="15545" y="32836"/>
                    <a:pt x="15679" y="32836"/>
                  </a:cubicBezTo>
                  <a:lnTo>
                    <a:pt x="21483" y="32836"/>
                  </a:lnTo>
                  <a:cubicBezTo>
                    <a:pt x="21583" y="32836"/>
                    <a:pt x="21716" y="32703"/>
                    <a:pt x="21716" y="32603"/>
                  </a:cubicBezTo>
                  <a:lnTo>
                    <a:pt x="21716" y="30634"/>
                  </a:lnTo>
                  <a:cubicBezTo>
                    <a:pt x="22217" y="30668"/>
                    <a:pt x="22684" y="30668"/>
                    <a:pt x="23151" y="30668"/>
                  </a:cubicBezTo>
                  <a:cubicBezTo>
                    <a:pt x="24151" y="30668"/>
                    <a:pt x="25152" y="30601"/>
                    <a:pt x="26086" y="30434"/>
                  </a:cubicBezTo>
                  <a:lnTo>
                    <a:pt x="26086" y="32436"/>
                  </a:lnTo>
                  <a:lnTo>
                    <a:pt x="26086" y="32469"/>
                  </a:lnTo>
                  <a:lnTo>
                    <a:pt x="26086" y="32502"/>
                  </a:lnTo>
                  <a:cubicBezTo>
                    <a:pt x="26153" y="32536"/>
                    <a:pt x="26186" y="32636"/>
                    <a:pt x="26220" y="32636"/>
                  </a:cubicBezTo>
                  <a:lnTo>
                    <a:pt x="30256" y="32636"/>
                  </a:lnTo>
                  <a:cubicBezTo>
                    <a:pt x="30295" y="32639"/>
                    <a:pt x="30331" y="32641"/>
                    <a:pt x="30363" y="32641"/>
                  </a:cubicBezTo>
                  <a:cubicBezTo>
                    <a:pt x="30636" y="32641"/>
                    <a:pt x="30689" y="32525"/>
                    <a:pt x="30689" y="32436"/>
                  </a:cubicBezTo>
                  <a:lnTo>
                    <a:pt x="30689" y="29033"/>
                  </a:lnTo>
                  <a:cubicBezTo>
                    <a:pt x="33024" y="27933"/>
                    <a:pt x="34859" y="26331"/>
                    <a:pt x="35993" y="24463"/>
                  </a:cubicBezTo>
                  <a:cubicBezTo>
                    <a:pt x="36293" y="25097"/>
                    <a:pt x="36327" y="25598"/>
                    <a:pt x="36360" y="25631"/>
                  </a:cubicBezTo>
                  <a:lnTo>
                    <a:pt x="37794" y="33603"/>
                  </a:lnTo>
                  <a:lnTo>
                    <a:pt x="31824" y="35605"/>
                  </a:lnTo>
                  <a:cubicBezTo>
                    <a:pt x="31690" y="35171"/>
                    <a:pt x="31557" y="34704"/>
                    <a:pt x="31457" y="34304"/>
                  </a:cubicBezTo>
                  <a:cubicBezTo>
                    <a:pt x="31401" y="34193"/>
                    <a:pt x="31346" y="34128"/>
                    <a:pt x="31253" y="34128"/>
                  </a:cubicBezTo>
                  <a:cubicBezTo>
                    <a:pt x="31234" y="34128"/>
                    <a:pt x="31213" y="34131"/>
                    <a:pt x="31190" y="34137"/>
                  </a:cubicBezTo>
                  <a:cubicBezTo>
                    <a:pt x="31056" y="34137"/>
                    <a:pt x="30990" y="34204"/>
                    <a:pt x="30956" y="34337"/>
                  </a:cubicBezTo>
                  <a:lnTo>
                    <a:pt x="28321" y="52183"/>
                  </a:lnTo>
                  <a:lnTo>
                    <a:pt x="15145" y="52183"/>
                  </a:lnTo>
                  <a:cubicBezTo>
                    <a:pt x="15012" y="49381"/>
                    <a:pt x="14811" y="46046"/>
                    <a:pt x="14745" y="45845"/>
                  </a:cubicBezTo>
                  <a:lnTo>
                    <a:pt x="14745" y="45812"/>
                  </a:lnTo>
                  <a:lnTo>
                    <a:pt x="12243" y="34938"/>
                  </a:lnTo>
                  <a:cubicBezTo>
                    <a:pt x="12210" y="34804"/>
                    <a:pt x="12076" y="34704"/>
                    <a:pt x="12009" y="34704"/>
                  </a:cubicBezTo>
                  <a:cubicBezTo>
                    <a:pt x="11876" y="34704"/>
                    <a:pt x="11809" y="34837"/>
                    <a:pt x="11809" y="34971"/>
                  </a:cubicBezTo>
                  <a:lnTo>
                    <a:pt x="11787" y="36021"/>
                  </a:lnTo>
                  <a:lnTo>
                    <a:pt x="11787" y="36021"/>
                  </a:lnTo>
                  <a:cubicBezTo>
                    <a:pt x="11742" y="35970"/>
                    <a:pt x="11669" y="35938"/>
                    <a:pt x="11576" y="35938"/>
                  </a:cubicBezTo>
                  <a:lnTo>
                    <a:pt x="5571" y="35538"/>
                  </a:lnTo>
                  <a:cubicBezTo>
                    <a:pt x="5538" y="32769"/>
                    <a:pt x="5505" y="29867"/>
                    <a:pt x="5505" y="27699"/>
                  </a:cubicBezTo>
                  <a:cubicBezTo>
                    <a:pt x="5505" y="24864"/>
                    <a:pt x="6539" y="23429"/>
                    <a:pt x="7640" y="22662"/>
                  </a:cubicBezTo>
                  <a:cubicBezTo>
                    <a:pt x="7706" y="22662"/>
                    <a:pt x="7740" y="22629"/>
                    <a:pt x="7806" y="22529"/>
                  </a:cubicBezTo>
                  <a:cubicBezTo>
                    <a:pt x="8474" y="22095"/>
                    <a:pt x="9141" y="21962"/>
                    <a:pt x="9474" y="21928"/>
                  </a:cubicBezTo>
                  <a:close/>
                  <a:moveTo>
                    <a:pt x="28254" y="52650"/>
                  </a:moveTo>
                  <a:lnTo>
                    <a:pt x="27921" y="54985"/>
                  </a:lnTo>
                  <a:cubicBezTo>
                    <a:pt x="27854" y="54985"/>
                    <a:pt x="27721" y="54985"/>
                    <a:pt x="27654" y="55019"/>
                  </a:cubicBezTo>
                  <a:lnTo>
                    <a:pt x="27487" y="55019"/>
                  </a:lnTo>
                  <a:cubicBezTo>
                    <a:pt x="26787" y="55152"/>
                    <a:pt x="26019" y="55185"/>
                    <a:pt x="25185" y="55185"/>
                  </a:cubicBezTo>
                  <a:lnTo>
                    <a:pt x="19715" y="55185"/>
                  </a:lnTo>
                  <a:cubicBezTo>
                    <a:pt x="17847" y="55152"/>
                    <a:pt x="16212" y="55119"/>
                    <a:pt x="15479" y="55052"/>
                  </a:cubicBezTo>
                  <a:lnTo>
                    <a:pt x="15245" y="55052"/>
                  </a:lnTo>
                  <a:cubicBezTo>
                    <a:pt x="15245" y="54485"/>
                    <a:pt x="15245" y="53618"/>
                    <a:pt x="15212" y="52650"/>
                  </a:cubicBezTo>
                  <a:close/>
                  <a:moveTo>
                    <a:pt x="11676" y="58755"/>
                  </a:moveTo>
                  <a:lnTo>
                    <a:pt x="11676" y="58755"/>
                  </a:lnTo>
                  <a:cubicBezTo>
                    <a:pt x="12376" y="59222"/>
                    <a:pt x="13110" y="59955"/>
                    <a:pt x="13010" y="60356"/>
                  </a:cubicBezTo>
                  <a:cubicBezTo>
                    <a:pt x="12877" y="60823"/>
                    <a:pt x="12777" y="61323"/>
                    <a:pt x="12643" y="61657"/>
                  </a:cubicBezTo>
                  <a:cubicBezTo>
                    <a:pt x="12443" y="61223"/>
                    <a:pt x="12176" y="60823"/>
                    <a:pt x="11843" y="60489"/>
                  </a:cubicBezTo>
                  <a:cubicBezTo>
                    <a:pt x="11843" y="60289"/>
                    <a:pt x="11809" y="60122"/>
                    <a:pt x="11776" y="59889"/>
                  </a:cubicBezTo>
                  <a:cubicBezTo>
                    <a:pt x="11776" y="59522"/>
                    <a:pt x="11709" y="59155"/>
                    <a:pt x="11676" y="58755"/>
                  </a:cubicBezTo>
                  <a:close/>
                  <a:moveTo>
                    <a:pt x="5738" y="39841"/>
                  </a:moveTo>
                  <a:cubicBezTo>
                    <a:pt x="6505" y="39841"/>
                    <a:pt x="9374" y="39941"/>
                    <a:pt x="11175" y="39975"/>
                  </a:cubicBezTo>
                  <a:lnTo>
                    <a:pt x="11705" y="39975"/>
                  </a:lnTo>
                  <a:lnTo>
                    <a:pt x="11576" y="46179"/>
                  </a:lnTo>
                  <a:cubicBezTo>
                    <a:pt x="11542" y="47713"/>
                    <a:pt x="11242" y="56253"/>
                    <a:pt x="11209" y="58288"/>
                  </a:cubicBezTo>
                  <a:cubicBezTo>
                    <a:pt x="11209" y="58821"/>
                    <a:pt x="11242" y="59355"/>
                    <a:pt x="11342" y="59889"/>
                  </a:cubicBezTo>
                  <a:cubicBezTo>
                    <a:pt x="11376" y="60089"/>
                    <a:pt x="11376" y="60356"/>
                    <a:pt x="11409" y="60556"/>
                  </a:cubicBezTo>
                  <a:lnTo>
                    <a:pt x="11409" y="60656"/>
                  </a:lnTo>
                  <a:lnTo>
                    <a:pt x="11409" y="60889"/>
                  </a:lnTo>
                  <a:lnTo>
                    <a:pt x="11409" y="60990"/>
                  </a:lnTo>
                  <a:lnTo>
                    <a:pt x="11409" y="61223"/>
                  </a:lnTo>
                  <a:lnTo>
                    <a:pt x="11409" y="61290"/>
                  </a:lnTo>
                  <a:cubicBezTo>
                    <a:pt x="11409" y="61356"/>
                    <a:pt x="11409" y="61457"/>
                    <a:pt x="11376" y="61557"/>
                  </a:cubicBezTo>
                  <a:lnTo>
                    <a:pt x="11376" y="61657"/>
                  </a:lnTo>
                  <a:cubicBezTo>
                    <a:pt x="11376" y="61690"/>
                    <a:pt x="11342" y="61790"/>
                    <a:pt x="11342" y="61823"/>
                  </a:cubicBezTo>
                  <a:cubicBezTo>
                    <a:pt x="11342" y="61857"/>
                    <a:pt x="11309" y="61890"/>
                    <a:pt x="11309" y="61957"/>
                  </a:cubicBezTo>
                  <a:cubicBezTo>
                    <a:pt x="11309" y="61990"/>
                    <a:pt x="11242" y="62024"/>
                    <a:pt x="11242" y="62057"/>
                  </a:cubicBezTo>
                  <a:cubicBezTo>
                    <a:pt x="11242" y="62124"/>
                    <a:pt x="11209" y="62157"/>
                    <a:pt x="11209" y="62190"/>
                  </a:cubicBezTo>
                  <a:cubicBezTo>
                    <a:pt x="11209" y="62224"/>
                    <a:pt x="11175" y="62290"/>
                    <a:pt x="11142" y="62290"/>
                  </a:cubicBezTo>
                  <a:cubicBezTo>
                    <a:pt x="11075" y="62324"/>
                    <a:pt x="11075" y="62357"/>
                    <a:pt x="11042" y="62357"/>
                  </a:cubicBezTo>
                  <a:cubicBezTo>
                    <a:pt x="10708" y="62724"/>
                    <a:pt x="10141" y="62924"/>
                    <a:pt x="9241" y="62991"/>
                  </a:cubicBezTo>
                  <a:cubicBezTo>
                    <a:pt x="9088" y="62999"/>
                    <a:pt x="8941" y="63003"/>
                    <a:pt x="8800" y="63003"/>
                  </a:cubicBezTo>
                  <a:cubicBezTo>
                    <a:pt x="7805" y="63003"/>
                    <a:pt x="7115" y="62795"/>
                    <a:pt x="6706" y="62357"/>
                  </a:cubicBezTo>
                  <a:cubicBezTo>
                    <a:pt x="6572" y="62224"/>
                    <a:pt x="6472" y="62057"/>
                    <a:pt x="6405" y="61857"/>
                  </a:cubicBezTo>
                  <a:cubicBezTo>
                    <a:pt x="6405" y="61823"/>
                    <a:pt x="6372" y="61790"/>
                    <a:pt x="6372" y="61723"/>
                  </a:cubicBezTo>
                  <a:cubicBezTo>
                    <a:pt x="6372" y="61690"/>
                    <a:pt x="6339" y="61657"/>
                    <a:pt x="6339" y="61623"/>
                  </a:cubicBezTo>
                  <a:cubicBezTo>
                    <a:pt x="6339" y="61557"/>
                    <a:pt x="6305" y="61490"/>
                    <a:pt x="6305" y="61457"/>
                  </a:cubicBezTo>
                  <a:cubicBezTo>
                    <a:pt x="6305" y="61390"/>
                    <a:pt x="6239" y="61323"/>
                    <a:pt x="6239" y="61290"/>
                  </a:cubicBezTo>
                  <a:cubicBezTo>
                    <a:pt x="6239" y="61223"/>
                    <a:pt x="6239" y="61156"/>
                    <a:pt x="6205" y="61123"/>
                  </a:cubicBezTo>
                  <a:lnTo>
                    <a:pt x="6205" y="61023"/>
                  </a:lnTo>
                  <a:cubicBezTo>
                    <a:pt x="6172" y="60823"/>
                    <a:pt x="6172" y="60556"/>
                    <a:pt x="6172" y="60289"/>
                  </a:cubicBezTo>
                  <a:lnTo>
                    <a:pt x="6172" y="59855"/>
                  </a:lnTo>
                  <a:cubicBezTo>
                    <a:pt x="6239" y="58288"/>
                    <a:pt x="6172" y="57020"/>
                    <a:pt x="6038" y="55319"/>
                  </a:cubicBezTo>
                  <a:cubicBezTo>
                    <a:pt x="6005" y="54818"/>
                    <a:pt x="5972" y="54318"/>
                    <a:pt x="5905" y="53718"/>
                  </a:cubicBezTo>
                  <a:cubicBezTo>
                    <a:pt x="5705" y="51049"/>
                    <a:pt x="5872" y="44678"/>
                    <a:pt x="5872" y="44645"/>
                  </a:cubicBezTo>
                  <a:cubicBezTo>
                    <a:pt x="5872" y="44611"/>
                    <a:pt x="5838" y="42543"/>
                    <a:pt x="5738" y="39841"/>
                  </a:cubicBezTo>
                  <a:close/>
                  <a:moveTo>
                    <a:pt x="6305" y="62691"/>
                  </a:moveTo>
                  <a:cubicBezTo>
                    <a:pt x="6339" y="62724"/>
                    <a:pt x="6339" y="62724"/>
                    <a:pt x="6339" y="62791"/>
                  </a:cubicBezTo>
                  <a:cubicBezTo>
                    <a:pt x="6839" y="63325"/>
                    <a:pt x="7640" y="63558"/>
                    <a:pt x="8707" y="63558"/>
                  </a:cubicBezTo>
                  <a:cubicBezTo>
                    <a:pt x="8874" y="63558"/>
                    <a:pt x="9107" y="63558"/>
                    <a:pt x="9307" y="63525"/>
                  </a:cubicBezTo>
                  <a:cubicBezTo>
                    <a:pt x="10108" y="63491"/>
                    <a:pt x="10708" y="63258"/>
                    <a:pt x="11142" y="62991"/>
                  </a:cubicBezTo>
                  <a:cubicBezTo>
                    <a:pt x="11342" y="63525"/>
                    <a:pt x="11476" y="64092"/>
                    <a:pt x="11476" y="64692"/>
                  </a:cubicBezTo>
                  <a:cubicBezTo>
                    <a:pt x="11476" y="66694"/>
                    <a:pt x="10175" y="68328"/>
                    <a:pt x="8640" y="68328"/>
                  </a:cubicBezTo>
                  <a:cubicBezTo>
                    <a:pt x="7039" y="68328"/>
                    <a:pt x="5805" y="66694"/>
                    <a:pt x="5805" y="64692"/>
                  </a:cubicBezTo>
                  <a:cubicBezTo>
                    <a:pt x="5805" y="63992"/>
                    <a:pt x="5972" y="63291"/>
                    <a:pt x="6305" y="62691"/>
                  </a:cubicBezTo>
                  <a:close/>
                  <a:moveTo>
                    <a:pt x="12210" y="37039"/>
                  </a:moveTo>
                  <a:lnTo>
                    <a:pt x="14244" y="45912"/>
                  </a:lnTo>
                  <a:cubicBezTo>
                    <a:pt x="14311" y="46346"/>
                    <a:pt x="14745" y="53384"/>
                    <a:pt x="14678" y="55352"/>
                  </a:cubicBezTo>
                  <a:cubicBezTo>
                    <a:pt x="14578" y="55986"/>
                    <a:pt x="13410" y="64859"/>
                    <a:pt x="12710" y="70663"/>
                  </a:cubicBezTo>
                  <a:lnTo>
                    <a:pt x="12710" y="70029"/>
                  </a:lnTo>
                  <a:cubicBezTo>
                    <a:pt x="12710" y="69896"/>
                    <a:pt x="12610" y="69763"/>
                    <a:pt x="12476" y="69763"/>
                  </a:cubicBezTo>
                  <a:lnTo>
                    <a:pt x="10875" y="69829"/>
                  </a:lnTo>
                  <a:cubicBezTo>
                    <a:pt x="12376" y="68828"/>
                    <a:pt x="13377" y="66860"/>
                    <a:pt x="13377" y="64692"/>
                  </a:cubicBezTo>
                  <a:cubicBezTo>
                    <a:pt x="13377" y="63858"/>
                    <a:pt x="13210" y="63058"/>
                    <a:pt x="12977" y="62324"/>
                  </a:cubicBezTo>
                  <a:lnTo>
                    <a:pt x="12977" y="62257"/>
                  </a:lnTo>
                  <a:cubicBezTo>
                    <a:pt x="12977" y="62224"/>
                    <a:pt x="13310" y="61390"/>
                    <a:pt x="13510" y="60489"/>
                  </a:cubicBezTo>
                  <a:cubicBezTo>
                    <a:pt x="13744" y="59522"/>
                    <a:pt x="12210" y="58521"/>
                    <a:pt x="11676" y="58188"/>
                  </a:cubicBezTo>
                  <a:cubicBezTo>
                    <a:pt x="11776" y="55085"/>
                    <a:pt x="12009" y="47246"/>
                    <a:pt x="12043" y="46379"/>
                  </a:cubicBezTo>
                  <a:lnTo>
                    <a:pt x="12210" y="37039"/>
                  </a:lnTo>
                  <a:close/>
                  <a:moveTo>
                    <a:pt x="27954" y="55519"/>
                  </a:moveTo>
                  <a:lnTo>
                    <a:pt x="32858" y="74166"/>
                  </a:lnTo>
                  <a:cubicBezTo>
                    <a:pt x="32624" y="74232"/>
                    <a:pt x="32291" y="74332"/>
                    <a:pt x="31890" y="74466"/>
                  </a:cubicBezTo>
                  <a:cubicBezTo>
                    <a:pt x="31557" y="74533"/>
                    <a:pt x="31190" y="74633"/>
                    <a:pt x="30823" y="74699"/>
                  </a:cubicBezTo>
                  <a:lnTo>
                    <a:pt x="30789" y="74699"/>
                  </a:lnTo>
                  <a:cubicBezTo>
                    <a:pt x="30623" y="74733"/>
                    <a:pt x="30456" y="74799"/>
                    <a:pt x="30322" y="74833"/>
                  </a:cubicBezTo>
                  <a:lnTo>
                    <a:pt x="30222" y="74833"/>
                  </a:lnTo>
                  <a:cubicBezTo>
                    <a:pt x="30056" y="74866"/>
                    <a:pt x="29889" y="74900"/>
                    <a:pt x="29789" y="74966"/>
                  </a:cubicBezTo>
                  <a:cubicBezTo>
                    <a:pt x="29622" y="75000"/>
                    <a:pt x="29489" y="75033"/>
                    <a:pt x="29355" y="75033"/>
                  </a:cubicBezTo>
                  <a:lnTo>
                    <a:pt x="29322" y="75033"/>
                  </a:lnTo>
                  <a:cubicBezTo>
                    <a:pt x="29288" y="74733"/>
                    <a:pt x="29222" y="74399"/>
                    <a:pt x="29155" y="74066"/>
                  </a:cubicBezTo>
                  <a:cubicBezTo>
                    <a:pt x="29155" y="73999"/>
                    <a:pt x="29122" y="73966"/>
                    <a:pt x="29122" y="73865"/>
                  </a:cubicBezTo>
                  <a:cubicBezTo>
                    <a:pt x="29122" y="73832"/>
                    <a:pt x="29122" y="73732"/>
                    <a:pt x="29055" y="73699"/>
                  </a:cubicBezTo>
                  <a:cubicBezTo>
                    <a:pt x="28788" y="72031"/>
                    <a:pt x="28388" y="69863"/>
                    <a:pt x="27854" y="67027"/>
                  </a:cubicBezTo>
                  <a:cubicBezTo>
                    <a:pt x="26853" y="61957"/>
                    <a:pt x="25786" y="56887"/>
                    <a:pt x="25519" y="55686"/>
                  </a:cubicBezTo>
                  <a:cubicBezTo>
                    <a:pt x="25719" y="55686"/>
                    <a:pt x="25953" y="55686"/>
                    <a:pt x="26153" y="55652"/>
                  </a:cubicBezTo>
                  <a:lnTo>
                    <a:pt x="26520" y="55652"/>
                  </a:lnTo>
                  <a:cubicBezTo>
                    <a:pt x="26653" y="55652"/>
                    <a:pt x="26787" y="55652"/>
                    <a:pt x="26853" y="55619"/>
                  </a:cubicBezTo>
                  <a:lnTo>
                    <a:pt x="27154" y="55619"/>
                  </a:lnTo>
                  <a:cubicBezTo>
                    <a:pt x="27287" y="55619"/>
                    <a:pt x="27354" y="55619"/>
                    <a:pt x="27487" y="55552"/>
                  </a:cubicBezTo>
                  <a:cubicBezTo>
                    <a:pt x="27554" y="55552"/>
                    <a:pt x="27654" y="55552"/>
                    <a:pt x="27721" y="55519"/>
                  </a:cubicBezTo>
                  <a:close/>
                  <a:moveTo>
                    <a:pt x="16646" y="55586"/>
                  </a:moveTo>
                  <a:cubicBezTo>
                    <a:pt x="17547" y="55652"/>
                    <a:pt x="18748" y="55652"/>
                    <a:pt x="20082" y="55686"/>
                  </a:cubicBezTo>
                  <a:cubicBezTo>
                    <a:pt x="20082" y="55719"/>
                    <a:pt x="20048" y="55752"/>
                    <a:pt x="20048" y="55853"/>
                  </a:cubicBezTo>
                  <a:cubicBezTo>
                    <a:pt x="19348" y="58554"/>
                    <a:pt x="17480" y="65693"/>
                    <a:pt x="16146" y="71364"/>
                  </a:cubicBezTo>
                  <a:cubicBezTo>
                    <a:pt x="15745" y="72898"/>
                    <a:pt x="15479" y="74332"/>
                    <a:pt x="15212" y="75500"/>
                  </a:cubicBezTo>
                  <a:cubicBezTo>
                    <a:pt x="14911" y="75433"/>
                    <a:pt x="14678" y="75433"/>
                    <a:pt x="14378" y="75400"/>
                  </a:cubicBezTo>
                  <a:lnTo>
                    <a:pt x="14311" y="75400"/>
                  </a:lnTo>
                  <a:cubicBezTo>
                    <a:pt x="13977" y="75367"/>
                    <a:pt x="13677" y="75333"/>
                    <a:pt x="13344" y="75266"/>
                  </a:cubicBezTo>
                  <a:cubicBezTo>
                    <a:pt x="13297" y="75273"/>
                    <a:pt x="13250" y="75276"/>
                    <a:pt x="13204" y="75276"/>
                  </a:cubicBezTo>
                  <a:cubicBezTo>
                    <a:pt x="13021" y="75276"/>
                    <a:pt x="12850" y="75233"/>
                    <a:pt x="12743" y="75233"/>
                  </a:cubicBezTo>
                  <a:cubicBezTo>
                    <a:pt x="12843" y="73365"/>
                    <a:pt x="14311" y="61890"/>
                    <a:pt x="15145" y="55586"/>
                  </a:cubicBezTo>
                  <a:close/>
                  <a:moveTo>
                    <a:pt x="24785" y="55719"/>
                  </a:moveTo>
                  <a:cubicBezTo>
                    <a:pt x="24285" y="57921"/>
                    <a:pt x="20115" y="72531"/>
                    <a:pt x="15212" y="78335"/>
                  </a:cubicBezTo>
                  <a:cubicBezTo>
                    <a:pt x="15245" y="77968"/>
                    <a:pt x="15345" y="77301"/>
                    <a:pt x="15545" y="76234"/>
                  </a:cubicBezTo>
                  <a:cubicBezTo>
                    <a:pt x="15979" y="74232"/>
                    <a:pt x="16646" y="71230"/>
                    <a:pt x="17513" y="67728"/>
                  </a:cubicBezTo>
                  <a:cubicBezTo>
                    <a:pt x="18814" y="62457"/>
                    <a:pt x="20282" y="57053"/>
                    <a:pt x="20616" y="55719"/>
                  </a:cubicBezTo>
                  <a:close/>
                  <a:moveTo>
                    <a:pt x="25185" y="56553"/>
                  </a:moveTo>
                  <a:cubicBezTo>
                    <a:pt x="25652" y="58721"/>
                    <a:pt x="26787" y="63992"/>
                    <a:pt x="27687" y="68895"/>
                  </a:cubicBezTo>
                  <a:cubicBezTo>
                    <a:pt x="27687" y="68995"/>
                    <a:pt x="27721" y="69129"/>
                    <a:pt x="27721" y="69195"/>
                  </a:cubicBezTo>
                  <a:cubicBezTo>
                    <a:pt x="27721" y="69229"/>
                    <a:pt x="27721" y="69262"/>
                    <a:pt x="27787" y="69362"/>
                  </a:cubicBezTo>
                  <a:cubicBezTo>
                    <a:pt x="28021" y="70730"/>
                    <a:pt x="28288" y="72031"/>
                    <a:pt x="28488" y="73198"/>
                  </a:cubicBezTo>
                  <a:cubicBezTo>
                    <a:pt x="28488" y="73265"/>
                    <a:pt x="28521" y="73398"/>
                    <a:pt x="28521" y="73499"/>
                  </a:cubicBezTo>
                  <a:lnTo>
                    <a:pt x="28521" y="73565"/>
                  </a:lnTo>
                  <a:cubicBezTo>
                    <a:pt x="28655" y="74232"/>
                    <a:pt x="28721" y="74866"/>
                    <a:pt x="28821" y="75400"/>
                  </a:cubicBezTo>
                  <a:cubicBezTo>
                    <a:pt x="29122" y="77235"/>
                    <a:pt x="29155" y="78135"/>
                    <a:pt x="29155" y="78569"/>
                  </a:cubicBezTo>
                  <a:cubicBezTo>
                    <a:pt x="27854" y="76901"/>
                    <a:pt x="23017" y="70563"/>
                    <a:pt x="21683" y="67061"/>
                  </a:cubicBezTo>
                  <a:cubicBezTo>
                    <a:pt x="23384" y="62657"/>
                    <a:pt x="24652" y="58421"/>
                    <a:pt x="25185" y="56553"/>
                  </a:cubicBezTo>
                  <a:close/>
                  <a:moveTo>
                    <a:pt x="21483" y="67728"/>
                  </a:moveTo>
                  <a:cubicBezTo>
                    <a:pt x="23117" y="71530"/>
                    <a:pt x="27821" y="77668"/>
                    <a:pt x="28888" y="79036"/>
                  </a:cubicBezTo>
                  <a:cubicBezTo>
                    <a:pt x="28688" y="79069"/>
                    <a:pt x="28354" y="79169"/>
                    <a:pt x="27887" y="79203"/>
                  </a:cubicBezTo>
                  <a:lnTo>
                    <a:pt x="27854" y="79203"/>
                  </a:lnTo>
                  <a:cubicBezTo>
                    <a:pt x="27787" y="79203"/>
                    <a:pt x="27721" y="79203"/>
                    <a:pt x="27654" y="79236"/>
                  </a:cubicBezTo>
                  <a:cubicBezTo>
                    <a:pt x="27520" y="79236"/>
                    <a:pt x="27387" y="79303"/>
                    <a:pt x="27287" y="79303"/>
                  </a:cubicBezTo>
                  <a:cubicBezTo>
                    <a:pt x="26486" y="79369"/>
                    <a:pt x="25486" y="79469"/>
                    <a:pt x="24452" y="79503"/>
                  </a:cubicBezTo>
                  <a:lnTo>
                    <a:pt x="24318" y="79503"/>
                  </a:lnTo>
                  <a:cubicBezTo>
                    <a:pt x="23184" y="79536"/>
                    <a:pt x="22017" y="79570"/>
                    <a:pt x="20849" y="79570"/>
                  </a:cubicBezTo>
                  <a:lnTo>
                    <a:pt x="18981" y="79570"/>
                  </a:lnTo>
                  <a:cubicBezTo>
                    <a:pt x="18781" y="79570"/>
                    <a:pt x="18547" y="79570"/>
                    <a:pt x="18381" y="79536"/>
                  </a:cubicBezTo>
                  <a:lnTo>
                    <a:pt x="18014" y="79536"/>
                  </a:lnTo>
                  <a:cubicBezTo>
                    <a:pt x="16179" y="79403"/>
                    <a:pt x="15545" y="79169"/>
                    <a:pt x="15345" y="79036"/>
                  </a:cubicBezTo>
                  <a:cubicBezTo>
                    <a:pt x="17647" y="76501"/>
                    <a:pt x="19748" y="72064"/>
                    <a:pt x="21483" y="67728"/>
                  </a:cubicBezTo>
                  <a:close/>
                  <a:moveTo>
                    <a:pt x="5638" y="60889"/>
                  </a:moveTo>
                  <a:cubicBezTo>
                    <a:pt x="5638" y="60990"/>
                    <a:pt x="5638" y="61090"/>
                    <a:pt x="5672" y="61190"/>
                  </a:cubicBezTo>
                  <a:lnTo>
                    <a:pt x="5672" y="61256"/>
                  </a:lnTo>
                  <a:cubicBezTo>
                    <a:pt x="5672" y="61356"/>
                    <a:pt x="5705" y="61423"/>
                    <a:pt x="5705" y="61523"/>
                  </a:cubicBezTo>
                  <a:cubicBezTo>
                    <a:pt x="5705" y="61557"/>
                    <a:pt x="5705" y="61590"/>
                    <a:pt x="5772" y="61657"/>
                  </a:cubicBezTo>
                  <a:cubicBezTo>
                    <a:pt x="5772" y="61723"/>
                    <a:pt x="5805" y="61757"/>
                    <a:pt x="5805" y="61857"/>
                  </a:cubicBezTo>
                  <a:cubicBezTo>
                    <a:pt x="5805" y="61890"/>
                    <a:pt x="5838" y="61924"/>
                    <a:pt x="5838" y="61990"/>
                  </a:cubicBezTo>
                  <a:cubicBezTo>
                    <a:pt x="5872" y="62024"/>
                    <a:pt x="5872" y="62090"/>
                    <a:pt x="5938" y="62157"/>
                  </a:cubicBezTo>
                  <a:cubicBezTo>
                    <a:pt x="5505" y="62858"/>
                    <a:pt x="5271" y="63725"/>
                    <a:pt x="5271" y="64592"/>
                  </a:cubicBezTo>
                  <a:cubicBezTo>
                    <a:pt x="5271" y="66860"/>
                    <a:pt x="6772" y="68728"/>
                    <a:pt x="8607" y="68728"/>
                  </a:cubicBezTo>
                  <a:cubicBezTo>
                    <a:pt x="10442" y="68728"/>
                    <a:pt x="11943" y="66894"/>
                    <a:pt x="11943" y="64592"/>
                  </a:cubicBezTo>
                  <a:cubicBezTo>
                    <a:pt x="11943" y="63858"/>
                    <a:pt x="11776" y="63158"/>
                    <a:pt x="11476" y="62524"/>
                  </a:cubicBezTo>
                  <a:cubicBezTo>
                    <a:pt x="11476" y="62491"/>
                    <a:pt x="11509" y="62491"/>
                    <a:pt x="11509" y="62424"/>
                  </a:cubicBezTo>
                  <a:cubicBezTo>
                    <a:pt x="11542" y="62391"/>
                    <a:pt x="11609" y="62324"/>
                    <a:pt x="11609" y="62257"/>
                  </a:cubicBezTo>
                  <a:cubicBezTo>
                    <a:pt x="11609" y="62224"/>
                    <a:pt x="11642" y="62190"/>
                    <a:pt x="11642" y="62157"/>
                  </a:cubicBezTo>
                  <a:cubicBezTo>
                    <a:pt x="11676" y="62057"/>
                    <a:pt x="11676" y="62024"/>
                    <a:pt x="11709" y="61924"/>
                  </a:cubicBezTo>
                  <a:cubicBezTo>
                    <a:pt x="11709" y="61890"/>
                    <a:pt x="11709" y="61857"/>
                    <a:pt x="11776" y="61857"/>
                  </a:cubicBezTo>
                  <a:cubicBezTo>
                    <a:pt x="11776" y="61757"/>
                    <a:pt x="11809" y="61723"/>
                    <a:pt x="11809" y="61657"/>
                  </a:cubicBezTo>
                  <a:lnTo>
                    <a:pt x="11809" y="61523"/>
                  </a:lnTo>
                  <a:lnTo>
                    <a:pt x="11809" y="61323"/>
                  </a:lnTo>
                  <a:cubicBezTo>
                    <a:pt x="12443" y="62257"/>
                    <a:pt x="12777" y="63425"/>
                    <a:pt x="12777" y="64659"/>
                  </a:cubicBezTo>
                  <a:cubicBezTo>
                    <a:pt x="12777" y="66927"/>
                    <a:pt x="11609" y="68995"/>
                    <a:pt x="9841" y="69696"/>
                  </a:cubicBezTo>
                  <a:cubicBezTo>
                    <a:pt x="9774" y="69729"/>
                    <a:pt x="9674" y="69829"/>
                    <a:pt x="9674" y="69963"/>
                  </a:cubicBezTo>
                  <a:lnTo>
                    <a:pt x="9674" y="70063"/>
                  </a:lnTo>
                  <a:cubicBezTo>
                    <a:pt x="9674" y="70196"/>
                    <a:pt x="9808" y="70330"/>
                    <a:pt x="9941" y="70330"/>
                  </a:cubicBezTo>
                  <a:lnTo>
                    <a:pt x="12109" y="70296"/>
                  </a:lnTo>
                  <a:lnTo>
                    <a:pt x="12176" y="71797"/>
                  </a:lnTo>
                  <a:lnTo>
                    <a:pt x="12176" y="71797"/>
                  </a:lnTo>
                  <a:lnTo>
                    <a:pt x="10141" y="71631"/>
                  </a:lnTo>
                  <a:cubicBezTo>
                    <a:pt x="10041" y="71631"/>
                    <a:pt x="10008" y="71631"/>
                    <a:pt x="9941" y="71697"/>
                  </a:cubicBezTo>
                  <a:cubicBezTo>
                    <a:pt x="9875" y="71731"/>
                    <a:pt x="9841" y="71831"/>
                    <a:pt x="9841" y="71897"/>
                  </a:cubicBezTo>
                  <a:lnTo>
                    <a:pt x="10141" y="80337"/>
                  </a:lnTo>
                  <a:lnTo>
                    <a:pt x="7673" y="80337"/>
                  </a:lnTo>
                  <a:lnTo>
                    <a:pt x="7973" y="71864"/>
                  </a:lnTo>
                  <a:cubicBezTo>
                    <a:pt x="7973" y="71797"/>
                    <a:pt x="7940" y="71731"/>
                    <a:pt x="7873" y="71664"/>
                  </a:cubicBezTo>
                  <a:cubicBezTo>
                    <a:pt x="7840" y="71597"/>
                    <a:pt x="7773" y="71564"/>
                    <a:pt x="7673" y="71564"/>
                  </a:cubicBezTo>
                  <a:lnTo>
                    <a:pt x="5471" y="71831"/>
                  </a:lnTo>
                  <a:lnTo>
                    <a:pt x="5371" y="70363"/>
                  </a:lnTo>
                  <a:lnTo>
                    <a:pt x="7773" y="70396"/>
                  </a:lnTo>
                  <a:cubicBezTo>
                    <a:pt x="7873" y="70396"/>
                    <a:pt x="8007" y="70296"/>
                    <a:pt x="8007" y="70163"/>
                  </a:cubicBezTo>
                  <a:lnTo>
                    <a:pt x="8007" y="70129"/>
                  </a:lnTo>
                  <a:cubicBezTo>
                    <a:pt x="8007" y="69996"/>
                    <a:pt x="7940" y="69896"/>
                    <a:pt x="7806" y="69863"/>
                  </a:cubicBezTo>
                  <a:cubicBezTo>
                    <a:pt x="5838" y="69362"/>
                    <a:pt x="4437" y="67194"/>
                    <a:pt x="4437" y="64659"/>
                  </a:cubicBezTo>
                  <a:cubicBezTo>
                    <a:pt x="4437" y="63224"/>
                    <a:pt x="4871" y="61890"/>
                    <a:pt x="5638" y="60889"/>
                  </a:cubicBezTo>
                  <a:close/>
                  <a:moveTo>
                    <a:pt x="31690" y="75133"/>
                  </a:moveTo>
                  <a:cubicBezTo>
                    <a:pt x="31990" y="78169"/>
                    <a:pt x="33491" y="95814"/>
                    <a:pt x="34892" y="101519"/>
                  </a:cubicBezTo>
                  <a:cubicBezTo>
                    <a:pt x="36060" y="106322"/>
                    <a:pt x="41464" y="108323"/>
                    <a:pt x="44666" y="109524"/>
                  </a:cubicBezTo>
                  <a:cubicBezTo>
                    <a:pt x="45700" y="109891"/>
                    <a:pt x="46601" y="110258"/>
                    <a:pt x="47001" y="110558"/>
                  </a:cubicBezTo>
                  <a:cubicBezTo>
                    <a:pt x="47335" y="110859"/>
                    <a:pt x="47735" y="111259"/>
                    <a:pt x="47601" y="111693"/>
                  </a:cubicBezTo>
                  <a:cubicBezTo>
                    <a:pt x="47501" y="112093"/>
                    <a:pt x="46868" y="112393"/>
                    <a:pt x="46367" y="112426"/>
                  </a:cubicBezTo>
                  <a:cubicBezTo>
                    <a:pt x="45867" y="112493"/>
                    <a:pt x="42665" y="112526"/>
                    <a:pt x="39062" y="112526"/>
                  </a:cubicBezTo>
                  <a:cubicBezTo>
                    <a:pt x="34926" y="112526"/>
                    <a:pt x="32157" y="112426"/>
                    <a:pt x="31657" y="112360"/>
                  </a:cubicBezTo>
                  <a:cubicBezTo>
                    <a:pt x="30723" y="112160"/>
                    <a:pt x="30523" y="107723"/>
                    <a:pt x="30789" y="105555"/>
                  </a:cubicBezTo>
                  <a:cubicBezTo>
                    <a:pt x="30856" y="104721"/>
                    <a:pt x="30222" y="103186"/>
                    <a:pt x="29322" y="101052"/>
                  </a:cubicBezTo>
                  <a:cubicBezTo>
                    <a:pt x="28354" y="98850"/>
                    <a:pt x="27187" y="96048"/>
                    <a:pt x="26520" y="93179"/>
                  </a:cubicBezTo>
                  <a:cubicBezTo>
                    <a:pt x="25519" y="88843"/>
                    <a:pt x="24618" y="82538"/>
                    <a:pt x="24385" y="79970"/>
                  </a:cubicBezTo>
                  <a:cubicBezTo>
                    <a:pt x="25386" y="79903"/>
                    <a:pt x="26320" y="79836"/>
                    <a:pt x="27120" y="79736"/>
                  </a:cubicBezTo>
                  <a:lnTo>
                    <a:pt x="27354" y="79736"/>
                  </a:lnTo>
                  <a:cubicBezTo>
                    <a:pt x="28054" y="79670"/>
                    <a:pt x="28721" y="79570"/>
                    <a:pt x="29122" y="79469"/>
                  </a:cubicBezTo>
                  <a:cubicBezTo>
                    <a:pt x="29155" y="79469"/>
                    <a:pt x="29188" y="79403"/>
                    <a:pt x="29222" y="79403"/>
                  </a:cubicBezTo>
                  <a:lnTo>
                    <a:pt x="29288" y="79403"/>
                  </a:lnTo>
                  <a:cubicBezTo>
                    <a:pt x="29322" y="79403"/>
                    <a:pt x="29355" y="79369"/>
                    <a:pt x="29388" y="79369"/>
                  </a:cubicBezTo>
                  <a:lnTo>
                    <a:pt x="29455" y="79369"/>
                  </a:lnTo>
                  <a:cubicBezTo>
                    <a:pt x="29622" y="79203"/>
                    <a:pt x="29789" y="78802"/>
                    <a:pt x="29322" y="75600"/>
                  </a:cubicBezTo>
                  <a:cubicBezTo>
                    <a:pt x="29489" y="75567"/>
                    <a:pt x="29622" y="75533"/>
                    <a:pt x="29822" y="75500"/>
                  </a:cubicBezTo>
                  <a:cubicBezTo>
                    <a:pt x="30056" y="75433"/>
                    <a:pt x="30322" y="75367"/>
                    <a:pt x="30556" y="75333"/>
                  </a:cubicBezTo>
                  <a:cubicBezTo>
                    <a:pt x="30623" y="75333"/>
                    <a:pt x="30689" y="75266"/>
                    <a:pt x="30723" y="75266"/>
                  </a:cubicBezTo>
                  <a:lnTo>
                    <a:pt x="30823" y="75266"/>
                  </a:lnTo>
                  <a:cubicBezTo>
                    <a:pt x="30956" y="75233"/>
                    <a:pt x="31123" y="75200"/>
                    <a:pt x="31223" y="75200"/>
                  </a:cubicBezTo>
                  <a:lnTo>
                    <a:pt x="31290" y="75200"/>
                  </a:lnTo>
                  <a:cubicBezTo>
                    <a:pt x="31390" y="75166"/>
                    <a:pt x="31557" y="75133"/>
                    <a:pt x="31690" y="75133"/>
                  </a:cubicBezTo>
                  <a:close/>
                  <a:moveTo>
                    <a:pt x="13677" y="75834"/>
                  </a:moveTo>
                  <a:cubicBezTo>
                    <a:pt x="13877" y="75867"/>
                    <a:pt x="14111" y="75867"/>
                    <a:pt x="14311" y="75900"/>
                  </a:cubicBezTo>
                  <a:lnTo>
                    <a:pt x="14411" y="75900"/>
                  </a:lnTo>
                  <a:cubicBezTo>
                    <a:pt x="14645" y="75967"/>
                    <a:pt x="14878" y="75967"/>
                    <a:pt x="15178" y="76000"/>
                  </a:cubicBezTo>
                  <a:cubicBezTo>
                    <a:pt x="14678" y="78569"/>
                    <a:pt x="14745" y="78902"/>
                    <a:pt x="14811" y="79036"/>
                  </a:cubicBezTo>
                  <a:lnTo>
                    <a:pt x="14811" y="79069"/>
                  </a:lnTo>
                  <a:cubicBezTo>
                    <a:pt x="14878" y="79303"/>
                    <a:pt x="15145" y="79703"/>
                    <a:pt x="17480" y="79903"/>
                  </a:cubicBezTo>
                  <a:lnTo>
                    <a:pt x="17713" y="79903"/>
                  </a:lnTo>
                  <a:cubicBezTo>
                    <a:pt x="18347" y="79970"/>
                    <a:pt x="19114" y="80003"/>
                    <a:pt x="19982" y="80003"/>
                  </a:cubicBezTo>
                  <a:cubicBezTo>
                    <a:pt x="18547" y="87308"/>
                    <a:pt x="15479" y="103353"/>
                    <a:pt x="15479" y="104487"/>
                  </a:cubicBezTo>
                  <a:cubicBezTo>
                    <a:pt x="15479" y="105588"/>
                    <a:pt x="17213" y="106589"/>
                    <a:pt x="19415" y="107856"/>
                  </a:cubicBezTo>
                  <a:cubicBezTo>
                    <a:pt x="20182" y="108257"/>
                    <a:pt x="20916" y="108690"/>
                    <a:pt x="21683" y="109157"/>
                  </a:cubicBezTo>
                  <a:cubicBezTo>
                    <a:pt x="22884" y="109891"/>
                    <a:pt x="23985" y="110158"/>
                    <a:pt x="24852" y="110325"/>
                  </a:cubicBezTo>
                  <a:cubicBezTo>
                    <a:pt x="26153" y="110592"/>
                    <a:pt x="26620" y="110759"/>
                    <a:pt x="26520" y="111826"/>
                  </a:cubicBezTo>
                  <a:cubicBezTo>
                    <a:pt x="26486" y="112426"/>
                    <a:pt x="25219" y="112760"/>
                    <a:pt x="22884" y="112760"/>
                  </a:cubicBezTo>
                  <a:cubicBezTo>
                    <a:pt x="21316" y="112760"/>
                    <a:pt x="19481" y="112660"/>
                    <a:pt x="17680" y="112493"/>
                  </a:cubicBezTo>
                  <a:cubicBezTo>
                    <a:pt x="16012" y="112360"/>
                    <a:pt x="14411" y="112226"/>
                    <a:pt x="13177" y="112226"/>
                  </a:cubicBezTo>
                  <a:cubicBezTo>
                    <a:pt x="9307" y="112226"/>
                    <a:pt x="9174" y="110025"/>
                    <a:pt x="9107" y="108857"/>
                  </a:cubicBezTo>
                  <a:lnTo>
                    <a:pt x="9107" y="108557"/>
                  </a:lnTo>
                  <a:cubicBezTo>
                    <a:pt x="9041" y="108157"/>
                    <a:pt x="9207" y="107189"/>
                    <a:pt x="9408" y="105722"/>
                  </a:cubicBezTo>
                  <a:cubicBezTo>
                    <a:pt x="9674" y="104154"/>
                    <a:pt x="10041" y="101919"/>
                    <a:pt x="10342" y="99150"/>
                  </a:cubicBezTo>
                  <a:cubicBezTo>
                    <a:pt x="10875" y="94080"/>
                    <a:pt x="13210" y="78135"/>
                    <a:pt x="13577" y="75834"/>
                  </a:cubicBezTo>
                  <a:close/>
                  <a:moveTo>
                    <a:pt x="17320" y="0"/>
                  </a:moveTo>
                  <a:cubicBezTo>
                    <a:pt x="17253" y="0"/>
                    <a:pt x="17171" y="38"/>
                    <a:pt x="17146" y="113"/>
                  </a:cubicBezTo>
                  <a:cubicBezTo>
                    <a:pt x="17013" y="279"/>
                    <a:pt x="13877" y="4149"/>
                    <a:pt x="15445" y="8185"/>
                  </a:cubicBezTo>
                  <a:cubicBezTo>
                    <a:pt x="14011" y="8252"/>
                    <a:pt x="8840" y="8685"/>
                    <a:pt x="4871" y="13622"/>
                  </a:cubicBezTo>
                  <a:cubicBezTo>
                    <a:pt x="1" y="19627"/>
                    <a:pt x="1002" y="32136"/>
                    <a:pt x="1035" y="32636"/>
                  </a:cubicBezTo>
                  <a:cubicBezTo>
                    <a:pt x="1102" y="32869"/>
                    <a:pt x="1168" y="33003"/>
                    <a:pt x="1302" y="33003"/>
                  </a:cubicBezTo>
                  <a:lnTo>
                    <a:pt x="5138" y="32836"/>
                  </a:lnTo>
                  <a:cubicBezTo>
                    <a:pt x="5205" y="38373"/>
                    <a:pt x="5371" y="44578"/>
                    <a:pt x="5371" y="44645"/>
                  </a:cubicBezTo>
                  <a:cubicBezTo>
                    <a:pt x="5371" y="44711"/>
                    <a:pt x="5205" y="51116"/>
                    <a:pt x="5438" y="53751"/>
                  </a:cubicBezTo>
                  <a:cubicBezTo>
                    <a:pt x="5471" y="54351"/>
                    <a:pt x="5505" y="54885"/>
                    <a:pt x="5538" y="55386"/>
                  </a:cubicBezTo>
                  <a:cubicBezTo>
                    <a:pt x="5672" y="57153"/>
                    <a:pt x="5805" y="58321"/>
                    <a:pt x="5672" y="59855"/>
                  </a:cubicBezTo>
                  <a:lnTo>
                    <a:pt x="5672" y="60189"/>
                  </a:lnTo>
                  <a:cubicBezTo>
                    <a:pt x="4571" y="61323"/>
                    <a:pt x="3970" y="62924"/>
                    <a:pt x="3970" y="64692"/>
                  </a:cubicBezTo>
                  <a:cubicBezTo>
                    <a:pt x="3970" y="66927"/>
                    <a:pt x="5004" y="68929"/>
                    <a:pt x="6572" y="69896"/>
                  </a:cubicBezTo>
                  <a:lnTo>
                    <a:pt x="5138" y="69896"/>
                  </a:lnTo>
                  <a:cubicBezTo>
                    <a:pt x="5038" y="69896"/>
                    <a:pt x="5004" y="69963"/>
                    <a:pt x="4971" y="69996"/>
                  </a:cubicBezTo>
                  <a:cubicBezTo>
                    <a:pt x="4904" y="70029"/>
                    <a:pt x="4871" y="70129"/>
                    <a:pt x="4871" y="70163"/>
                  </a:cubicBezTo>
                  <a:lnTo>
                    <a:pt x="4971" y="72164"/>
                  </a:lnTo>
                  <a:cubicBezTo>
                    <a:pt x="4971" y="72231"/>
                    <a:pt x="5004" y="72264"/>
                    <a:pt x="5038" y="72331"/>
                  </a:cubicBezTo>
                  <a:cubicBezTo>
                    <a:pt x="5085" y="72355"/>
                    <a:pt x="5132" y="72378"/>
                    <a:pt x="5179" y="72378"/>
                  </a:cubicBezTo>
                  <a:cubicBezTo>
                    <a:pt x="5199" y="72378"/>
                    <a:pt x="5218" y="72374"/>
                    <a:pt x="5238" y="72364"/>
                  </a:cubicBezTo>
                  <a:lnTo>
                    <a:pt x="7439" y="72098"/>
                  </a:lnTo>
                  <a:lnTo>
                    <a:pt x="7139" y="80537"/>
                  </a:lnTo>
                  <a:cubicBezTo>
                    <a:pt x="7139" y="80604"/>
                    <a:pt x="7173" y="80670"/>
                    <a:pt x="7206" y="80704"/>
                  </a:cubicBezTo>
                  <a:cubicBezTo>
                    <a:pt x="7273" y="80737"/>
                    <a:pt x="7339" y="80770"/>
                    <a:pt x="7373" y="80770"/>
                  </a:cubicBezTo>
                  <a:lnTo>
                    <a:pt x="10342" y="80770"/>
                  </a:lnTo>
                  <a:cubicBezTo>
                    <a:pt x="10475" y="80770"/>
                    <a:pt x="10608" y="80670"/>
                    <a:pt x="10608" y="80537"/>
                  </a:cubicBezTo>
                  <a:lnTo>
                    <a:pt x="10608" y="80437"/>
                  </a:lnTo>
                  <a:lnTo>
                    <a:pt x="10342" y="72098"/>
                  </a:lnTo>
                  <a:lnTo>
                    <a:pt x="12510" y="72264"/>
                  </a:lnTo>
                  <a:cubicBezTo>
                    <a:pt x="12343" y="73932"/>
                    <a:pt x="12210" y="75100"/>
                    <a:pt x="12210" y="75433"/>
                  </a:cubicBezTo>
                  <a:cubicBezTo>
                    <a:pt x="12210" y="75567"/>
                    <a:pt x="12310" y="75667"/>
                    <a:pt x="12443" y="75700"/>
                  </a:cubicBezTo>
                  <a:cubicBezTo>
                    <a:pt x="12443" y="75700"/>
                    <a:pt x="12643" y="75733"/>
                    <a:pt x="12943" y="75767"/>
                  </a:cubicBezTo>
                  <a:cubicBezTo>
                    <a:pt x="12610" y="78068"/>
                    <a:pt x="10208" y="94080"/>
                    <a:pt x="9674" y="99083"/>
                  </a:cubicBezTo>
                  <a:cubicBezTo>
                    <a:pt x="9374" y="101885"/>
                    <a:pt x="9007" y="104054"/>
                    <a:pt x="8774" y="105688"/>
                  </a:cubicBezTo>
                  <a:cubicBezTo>
                    <a:pt x="8507" y="107223"/>
                    <a:pt x="8340" y="108123"/>
                    <a:pt x="8440" y="108624"/>
                  </a:cubicBezTo>
                  <a:lnTo>
                    <a:pt x="8440" y="108891"/>
                  </a:lnTo>
                  <a:cubicBezTo>
                    <a:pt x="8507" y="110058"/>
                    <a:pt x="8674" y="112727"/>
                    <a:pt x="13010" y="112727"/>
                  </a:cubicBezTo>
                  <a:cubicBezTo>
                    <a:pt x="14278" y="112727"/>
                    <a:pt x="15812" y="112860"/>
                    <a:pt x="17480" y="112960"/>
                  </a:cubicBezTo>
                  <a:cubicBezTo>
                    <a:pt x="19281" y="113094"/>
                    <a:pt x="21149" y="113260"/>
                    <a:pt x="22717" y="113260"/>
                  </a:cubicBezTo>
                  <a:cubicBezTo>
                    <a:pt x="24618" y="113260"/>
                    <a:pt x="26720" y="113094"/>
                    <a:pt x="26853" y="111859"/>
                  </a:cubicBezTo>
                  <a:cubicBezTo>
                    <a:pt x="26987" y="110292"/>
                    <a:pt x="26019" y="110091"/>
                    <a:pt x="24819" y="109858"/>
                  </a:cubicBezTo>
                  <a:cubicBezTo>
                    <a:pt x="23985" y="109624"/>
                    <a:pt x="22951" y="109424"/>
                    <a:pt x="21816" y="108724"/>
                  </a:cubicBezTo>
                  <a:cubicBezTo>
                    <a:pt x="21049" y="108257"/>
                    <a:pt x="20315" y="107856"/>
                    <a:pt x="19548" y="107423"/>
                  </a:cubicBezTo>
                  <a:cubicBezTo>
                    <a:pt x="17647" y="106355"/>
                    <a:pt x="15845" y="105355"/>
                    <a:pt x="15845" y="104521"/>
                  </a:cubicBezTo>
                  <a:cubicBezTo>
                    <a:pt x="15845" y="103753"/>
                    <a:pt x="17513" y="94680"/>
                    <a:pt x="20349" y="80103"/>
                  </a:cubicBezTo>
                  <a:lnTo>
                    <a:pt x="20716" y="80103"/>
                  </a:lnTo>
                  <a:cubicBezTo>
                    <a:pt x="21683" y="80103"/>
                    <a:pt x="22717" y="80070"/>
                    <a:pt x="23751" y="80037"/>
                  </a:cubicBezTo>
                  <a:cubicBezTo>
                    <a:pt x="23985" y="82605"/>
                    <a:pt x="24885" y="88943"/>
                    <a:pt x="25886" y="93346"/>
                  </a:cubicBezTo>
                  <a:cubicBezTo>
                    <a:pt x="26553" y="96248"/>
                    <a:pt x="27754" y="99050"/>
                    <a:pt x="28721" y="101285"/>
                  </a:cubicBezTo>
                  <a:cubicBezTo>
                    <a:pt x="29522" y="103186"/>
                    <a:pt x="30222" y="104788"/>
                    <a:pt x="30156" y="105521"/>
                  </a:cubicBezTo>
                  <a:cubicBezTo>
                    <a:pt x="30056" y="106355"/>
                    <a:pt x="29722" y="112460"/>
                    <a:pt x="31390" y="112860"/>
                  </a:cubicBezTo>
                  <a:cubicBezTo>
                    <a:pt x="32157" y="113027"/>
                    <a:pt x="36427" y="113060"/>
                    <a:pt x="38895" y="113060"/>
                  </a:cubicBezTo>
                  <a:cubicBezTo>
                    <a:pt x="42198" y="113060"/>
                    <a:pt x="45700" y="113027"/>
                    <a:pt x="46234" y="112993"/>
                  </a:cubicBezTo>
                  <a:cubicBezTo>
                    <a:pt x="46901" y="112927"/>
                    <a:pt x="47702" y="112560"/>
                    <a:pt x="47902" y="111859"/>
                  </a:cubicBezTo>
                  <a:cubicBezTo>
                    <a:pt x="48035" y="111492"/>
                    <a:pt x="48002" y="110892"/>
                    <a:pt x="47168" y="110191"/>
                  </a:cubicBezTo>
                  <a:cubicBezTo>
                    <a:pt x="46734" y="109858"/>
                    <a:pt x="45834" y="109524"/>
                    <a:pt x="44699" y="109057"/>
                  </a:cubicBezTo>
                  <a:cubicBezTo>
                    <a:pt x="41564" y="107890"/>
                    <a:pt x="36360" y="105922"/>
                    <a:pt x="35259" y="101418"/>
                  </a:cubicBezTo>
                  <a:cubicBezTo>
                    <a:pt x="33858" y="95681"/>
                    <a:pt x="32357" y="77802"/>
                    <a:pt x="32090" y="74866"/>
                  </a:cubicBezTo>
                  <a:cubicBezTo>
                    <a:pt x="32491" y="74733"/>
                    <a:pt x="32858" y="74666"/>
                    <a:pt x="33091" y="74533"/>
                  </a:cubicBezTo>
                  <a:cubicBezTo>
                    <a:pt x="33225" y="74499"/>
                    <a:pt x="33258" y="74366"/>
                    <a:pt x="33258" y="74232"/>
                  </a:cubicBezTo>
                  <a:lnTo>
                    <a:pt x="28354" y="55219"/>
                  </a:lnTo>
                  <a:lnTo>
                    <a:pt x="31290" y="35538"/>
                  </a:lnTo>
                  <a:cubicBezTo>
                    <a:pt x="31490" y="36205"/>
                    <a:pt x="31723" y="37039"/>
                    <a:pt x="32024" y="37906"/>
                  </a:cubicBezTo>
                  <a:lnTo>
                    <a:pt x="32024" y="38006"/>
                  </a:lnTo>
                  <a:cubicBezTo>
                    <a:pt x="32024" y="38006"/>
                    <a:pt x="32024" y="38040"/>
                    <a:pt x="32057" y="38040"/>
                  </a:cubicBezTo>
                  <a:cubicBezTo>
                    <a:pt x="33024" y="41009"/>
                    <a:pt x="34492" y="44544"/>
                    <a:pt x="35660" y="44544"/>
                  </a:cubicBezTo>
                  <a:cubicBezTo>
                    <a:pt x="36927" y="44544"/>
                    <a:pt x="43865" y="43010"/>
                    <a:pt x="48169" y="41809"/>
                  </a:cubicBezTo>
                  <a:cubicBezTo>
                    <a:pt x="48435" y="46046"/>
                    <a:pt x="48736" y="48914"/>
                    <a:pt x="48836" y="50182"/>
                  </a:cubicBezTo>
                  <a:cubicBezTo>
                    <a:pt x="48869" y="50515"/>
                    <a:pt x="48869" y="50682"/>
                    <a:pt x="48869" y="50749"/>
                  </a:cubicBezTo>
                  <a:cubicBezTo>
                    <a:pt x="48902" y="51516"/>
                    <a:pt x="49536" y="52050"/>
                    <a:pt x="50303" y="52050"/>
                  </a:cubicBezTo>
                  <a:lnTo>
                    <a:pt x="50370" y="52050"/>
                  </a:lnTo>
                  <a:cubicBezTo>
                    <a:pt x="50737" y="52016"/>
                    <a:pt x="51071" y="51850"/>
                    <a:pt x="51337" y="51549"/>
                  </a:cubicBezTo>
                  <a:cubicBezTo>
                    <a:pt x="51571" y="51249"/>
                    <a:pt x="51704" y="50882"/>
                    <a:pt x="51671" y="50515"/>
                  </a:cubicBezTo>
                  <a:lnTo>
                    <a:pt x="51671" y="50349"/>
                  </a:lnTo>
                  <a:cubicBezTo>
                    <a:pt x="51404" y="47713"/>
                    <a:pt x="51171" y="44645"/>
                    <a:pt x="50904" y="41442"/>
                  </a:cubicBezTo>
                  <a:cubicBezTo>
                    <a:pt x="51571" y="41442"/>
                    <a:pt x="52005" y="41376"/>
                    <a:pt x="52205" y="41209"/>
                  </a:cubicBezTo>
                  <a:cubicBezTo>
                    <a:pt x="53339" y="40275"/>
                    <a:pt x="53506" y="37973"/>
                    <a:pt x="52972" y="36472"/>
                  </a:cubicBezTo>
                  <a:cubicBezTo>
                    <a:pt x="52582" y="35482"/>
                    <a:pt x="52003" y="34951"/>
                    <a:pt x="51211" y="34951"/>
                  </a:cubicBezTo>
                  <a:cubicBezTo>
                    <a:pt x="51123" y="34951"/>
                    <a:pt x="51031" y="34957"/>
                    <a:pt x="50937" y="34971"/>
                  </a:cubicBezTo>
                  <a:cubicBezTo>
                    <a:pt x="50770" y="35004"/>
                    <a:pt x="50604" y="35004"/>
                    <a:pt x="50470" y="35038"/>
                  </a:cubicBezTo>
                  <a:cubicBezTo>
                    <a:pt x="50337" y="32803"/>
                    <a:pt x="50203" y="30935"/>
                    <a:pt x="50103" y="29500"/>
                  </a:cubicBezTo>
                  <a:cubicBezTo>
                    <a:pt x="51504" y="28933"/>
                    <a:pt x="52372" y="27599"/>
                    <a:pt x="52271" y="26098"/>
                  </a:cubicBezTo>
                  <a:lnTo>
                    <a:pt x="52205" y="24263"/>
                  </a:lnTo>
                  <a:lnTo>
                    <a:pt x="52138" y="22862"/>
                  </a:lnTo>
                  <a:cubicBezTo>
                    <a:pt x="52138" y="22729"/>
                    <a:pt x="52005" y="22629"/>
                    <a:pt x="51871" y="22629"/>
                  </a:cubicBezTo>
                  <a:lnTo>
                    <a:pt x="51404" y="22629"/>
                  </a:lnTo>
                  <a:cubicBezTo>
                    <a:pt x="52405" y="19426"/>
                    <a:pt x="51504" y="17158"/>
                    <a:pt x="51471" y="17058"/>
                  </a:cubicBezTo>
                  <a:cubicBezTo>
                    <a:pt x="51404" y="16991"/>
                    <a:pt x="51337" y="16958"/>
                    <a:pt x="51237" y="16891"/>
                  </a:cubicBezTo>
                  <a:cubicBezTo>
                    <a:pt x="51171" y="16891"/>
                    <a:pt x="51071" y="16958"/>
                    <a:pt x="51004" y="17025"/>
                  </a:cubicBezTo>
                  <a:cubicBezTo>
                    <a:pt x="50737" y="17458"/>
                    <a:pt x="50303" y="17792"/>
                    <a:pt x="49970" y="17992"/>
                  </a:cubicBezTo>
                  <a:cubicBezTo>
                    <a:pt x="50070" y="17425"/>
                    <a:pt x="50070" y="16624"/>
                    <a:pt x="50003" y="15490"/>
                  </a:cubicBezTo>
                  <a:cubicBezTo>
                    <a:pt x="49870" y="14156"/>
                    <a:pt x="49970" y="13022"/>
                    <a:pt x="49970" y="13022"/>
                  </a:cubicBezTo>
                  <a:cubicBezTo>
                    <a:pt x="49970" y="12955"/>
                    <a:pt x="49903" y="12822"/>
                    <a:pt x="49836" y="12788"/>
                  </a:cubicBezTo>
                  <a:cubicBezTo>
                    <a:pt x="49786" y="12772"/>
                    <a:pt x="49736" y="12763"/>
                    <a:pt x="49690" y="12763"/>
                  </a:cubicBezTo>
                  <a:cubicBezTo>
                    <a:pt x="49645" y="12763"/>
                    <a:pt x="49603" y="12772"/>
                    <a:pt x="49570" y="12788"/>
                  </a:cubicBezTo>
                  <a:cubicBezTo>
                    <a:pt x="47635" y="14123"/>
                    <a:pt x="46901" y="16658"/>
                    <a:pt x="46701" y="18126"/>
                  </a:cubicBezTo>
                  <a:lnTo>
                    <a:pt x="46401" y="17358"/>
                  </a:lnTo>
                  <a:cubicBezTo>
                    <a:pt x="46367" y="17292"/>
                    <a:pt x="46301" y="17192"/>
                    <a:pt x="46200" y="17192"/>
                  </a:cubicBezTo>
                  <a:cubicBezTo>
                    <a:pt x="46134" y="17192"/>
                    <a:pt x="46034" y="17258"/>
                    <a:pt x="45967" y="17292"/>
                  </a:cubicBezTo>
                  <a:cubicBezTo>
                    <a:pt x="44499" y="19226"/>
                    <a:pt x="45233" y="21862"/>
                    <a:pt x="45567" y="22829"/>
                  </a:cubicBezTo>
                  <a:lnTo>
                    <a:pt x="45300" y="22829"/>
                  </a:lnTo>
                  <a:cubicBezTo>
                    <a:pt x="45200" y="22829"/>
                    <a:pt x="45166" y="22862"/>
                    <a:pt x="45133" y="22896"/>
                  </a:cubicBezTo>
                  <a:cubicBezTo>
                    <a:pt x="45066" y="22962"/>
                    <a:pt x="45033" y="23029"/>
                    <a:pt x="45033" y="23096"/>
                  </a:cubicBezTo>
                  <a:lnTo>
                    <a:pt x="45200" y="26431"/>
                  </a:lnTo>
                  <a:cubicBezTo>
                    <a:pt x="45300" y="27732"/>
                    <a:pt x="46067" y="28933"/>
                    <a:pt x="47301" y="29467"/>
                  </a:cubicBezTo>
                  <a:cubicBezTo>
                    <a:pt x="47368" y="30868"/>
                    <a:pt x="47468" y="32769"/>
                    <a:pt x="47635" y="35038"/>
                  </a:cubicBezTo>
                  <a:cubicBezTo>
                    <a:pt x="47401" y="34971"/>
                    <a:pt x="47201" y="34938"/>
                    <a:pt x="47001" y="34938"/>
                  </a:cubicBezTo>
                  <a:cubicBezTo>
                    <a:pt x="46834" y="34938"/>
                    <a:pt x="46634" y="34971"/>
                    <a:pt x="46501" y="35004"/>
                  </a:cubicBezTo>
                  <a:cubicBezTo>
                    <a:pt x="45834" y="35304"/>
                    <a:pt x="45900" y="36172"/>
                    <a:pt x="45967" y="36605"/>
                  </a:cubicBezTo>
                  <a:lnTo>
                    <a:pt x="38962" y="37706"/>
                  </a:lnTo>
                  <a:lnTo>
                    <a:pt x="38528" y="35371"/>
                  </a:lnTo>
                  <a:lnTo>
                    <a:pt x="38528" y="35238"/>
                  </a:lnTo>
                  <a:lnTo>
                    <a:pt x="38528" y="35204"/>
                  </a:lnTo>
                  <a:lnTo>
                    <a:pt x="36794" y="25364"/>
                  </a:lnTo>
                  <a:cubicBezTo>
                    <a:pt x="36794" y="25364"/>
                    <a:pt x="36694" y="24563"/>
                    <a:pt x="36160" y="23663"/>
                  </a:cubicBezTo>
                  <a:lnTo>
                    <a:pt x="36160" y="23629"/>
                  </a:lnTo>
                  <a:cubicBezTo>
                    <a:pt x="35826" y="23096"/>
                    <a:pt x="35326" y="22529"/>
                    <a:pt x="34525" y="22095"/>
                  </a:cubicBezTo>
                  <a:cubicBezTo>
                    <a:pt x="34525" y="22095"/>
                    <a:pt x="34492" y="22028"/>
                    <a:pt x="34459" y="22028"/>
                  </a:cubicBezTo>
                  <a:cubicBezTo>
                    <a:pt x="34359" y="21995"/>
                    <a:pt x="34292" y="21962"/>
                    <a:pt x="34159" y="21862"/>
                  </a:cubicBezTo>
                  <a:cubicBezTo>
                    <a:pt x="34125" y="21862"/>
                    <a:pt x="34058" y="21828"/>
                    <a:pt x="34025" y="21828"/>
                  </a:cubicBezTo>
                  <a:cubicBezTo>
                    <a:pt x="33958" y="21795"/>
                    <a:pt x="33825" y="21761"/>
                    <a:pt x="33725" y="21695"/>
                  </a:cubicBezTo>
                  <a:cubicBezTo>
                    <a:pt x="33692" y="21695"/>
                    <a:pt x="33658" y="21661"/>
                    <a:pt x="33625" y="21661"/>
                  </a:cubicBezTo>
                  <a:cubicBezTo>
                    <a:pt x="33491" y="21628"/>
                    <a:pt x="33391" y="21595"/>
                    <a:pt x="33291" y="21528"/>
                  </a:cubicBezTo>
                  <a:cubicBezTo>
                    <a:pt x="33225" y="21528"/>
                    <a:pt x="33191" y="21495"/>
                    <a:pt x="33158" y="21495"/>
                  </a:cubicBezTo>
                  <a:cubicBezTo>
                    <a:pt x="33058" y="21461"/>
                    <a:pt x="32991" y="21461"/>
                    <a:pt x="32891" y="21428"/>
                  </a:cubicBezTo>
                  <a:cubicBezTo>
                    <a:pt x="32858" y="21428"/>
                    <a:pt x="32824" y="21361"/>
                    <a:pt x="32791" y="21361"/>
                  </a:cubicBezTo>
                  <a:lnTo>
                    <a:pt x="32657" y="21361"/>
                  </a:lnTo>
                  <a:cubicBezTo>
                    <a:pt x="32624" y="21361"/>
                    <a:pt x="32524" y="21328"/>
                    <a:pt x="32491" y="21328"/>
                  </a:cubicBezTo>
                  <a:cubicBezTo>
                    <a:pt x="32391" y="21328"/>
                    <a:pt x="32357" y="21294"/>
                    <a:pt x="32291" y="21294"/>
                  </a:cubicBezTo>
                  <a:cubicBezTo>
                    <a:pt x="32190" y="21294"/>
                    <a:pt x="32124" y="21261"/>
                    <a:pt x="32024" y="21261"/>
                  </a:cubicBezTo>
                  <a:cubicBezTo>
                    <a:pt x="31957" y="21261"/>
                    <a:pt x="31857" y="21194"/>
                    <a:pt x="31790" y="21194"/>
                  </a:cubicBezTo>
                  <a:cubicBezTo>
                    <a:pt x="31723" y="21194"/>
                    <a:pt x="31657" y="21194"/>
                    <a:pt x="31623" y="21161"/>
                  </a:cubicBezTo>
                  <a:lnTo>
                    <a:pt x="30623" y="21161"/>
                  </a:lnTo>
                  <a:cubicBezTo>
                    <a:pt x="30623" y="20794"/>
                    <a:pt x="30556" y="19693"/>
                    <a:pt x="29956" y="18859"/>
                  </a:cubicBezTo>
                  <a:cubicBezTo>
                    <a:pt x="31023" y="18526"/>
                    <a:pt x="34659" y="17158"/>
                    <a:pt x="34826" y="13122"/>
                  </a:cubicBezTo>
                  <a:cubicBezTo>
                    <a:pt x="35459" y="13255"/>
                    <a:pt x="36860" y="13656"/>
                    <a:pt x="36961" y="14857"/>
                  </a:cubicBezTo>
                  <a:cubicBezTo>
                    <a:pt x="36961" y="14957"/>
                    <a:pt x="36994" y="15023"/>
                    <a:pt x="37061" y="15090"/>
                  </a:cubicBezTo>
                  <a:cubicBezTo>
                    <a:pt x="37097" y="15102"/>
                    <a:pt x="37129" y="15110"/>
                    <a:pt x="37160" y="15110"/>
                  </a:cubicBezTo>
                  <a:cubicBezTo>
                    <a:pt x="37214" y="15110"/>
                    <a:pt x="37264" y="15087"/>
                    <a:pt x="37327" y="15023"/>
                  </a:cubicBezTo>
                  <a:cubicBezTo>
                    <a:pt x="37361" y="14990"/>
                    <a:pt x="38528" y="14123"/>
                    <a:pt x="37995" y="11754"/>
                  </a:cubicBezTo>
                  <a:cubicBezTo>
                    <a:pt x="37728" y="10620"/>
                    <a:pt x="37194" y="9753"/>
                    <a:pt x="36393" y="9286"/>
                  </a:cubicBezTo>
                  <a:cubicBezTo>
                    <a:pt x="35934" y="9014"/>
                    <a:pt x="35421" y="8886"/>
                    <a:pt x="34857" y="8886"/>
                  </a:cubicBezTo>
                  <a:cubicBezTo>
                    <a:pt x="34520" y="8886"/>
                    <a:pt x="34165" y="8932"/>
                    <a:pt x="33792" y="9019"/>
                  </a:cubicBezTo>
                  <a:cubicBezTo>
                    <a:pt x="33501" y="7824"/>
                    <a:pt x="31960" y="3066"/>
                    <a:pt x="26384" y="3066"/>
                  </a:cubicBezTo>
                  <a:cubicBezTo>
                    <a:pt x="26200" y="3066"/>
                    <a:pt x="26012" y="3071"/>
                    <a:pt x="25819" y="3081"/>
                  </a:cubicBezTo>
                  <a:cubicBezTo>
                    <a:pt x="25159" y="3105"/>
                    <a:pt x="24548" y="3129"/>
                    <a:pt x="24000" y="3129"/>
                  </a:cubicBezTo>
                  <a:cubicBezTo>
                    <a:pt x="23773" y="3129"/>
                    <a:pt x="23556" y="3125"/>
                    <a:pt x="23351" y="3115"/>
                  </a:cubicBezTo>
                  <a:lnTo>
                    <a:pt x="23217" y="3115"/>
                  </a:lnTo>
                  <a:cubicBezTo>
                    <a:pt x="18814" y="2981"/>
                    <a:pt x="17847" y="1647"/>
                    <a:pt x="17547" y="246"/>
                  </a:cubicBezTo>
                  <a:cubicBezTo>
                    <a:pt x="17547" y="146"/>
                    <a:pt x="17480" y="79"/>
                    <a:pt x="17380" y="13"/>
                  </a:cubicBezTo>
                  <a:cubicBezTo>
                    <a:pt x="17363" y="4"/>
                    <a:pt x="17342" y="0"/>
                    <a:pt x="173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29"/>
            <p:cNvSpPr/>
            <p:nvPr/>
          </p:nvSpPr>
          <p:spPr>
            <a:xfrm>
              <a:off x="1708750" y="1851238"/>
              <a:ext cx="256300" cy="145400"/>
            </a:xfrm>
            <a:custGeom>
              <a:rect b="b" l="l" r="r" t="t"/>
              <a:pathLst>
                <a:path extrusionOk="0" h="5816" w="10252">
                  <a:moveTo>
                    <a:pt x="6053" y="0"/>
                  </a:moveTo>
                  <a:cubicBezTo>
                    <a:pt x="4133" y="0"/>
                    <a:pt x="2287" y="976"/>
                    <a:pt x="1346" y="2068"/>
                  </a:cubicBezTo>
                  <a:cubicBezTo>
                    <a:pt x="1" y="3573"/>
                    <a:pt x="623" y="5816"/>
                    <a:pt x="675" y="5816"/>
                  </a:cubicBezTo>
                  <a:cubicBezTo>
                    <a:pt x="677" y="5816"/>
                    <a:pt x="678" y="5812"/>
                    <a:pt x="678" y="5804"/>
                  </a:cubicBezTo>
                  <a:cubicBezTo>
                    <a:pt x="745" y="4103"/>
                    <a:pt x="1246" y="2802"/>
                    <a:pt x="3347" y="1768"/>
                  </a:cubicBezTo>
                  <a:cubicBezTo>
                    <a:pt x="4398" y="1259"/>
                    <a:pt x="5448" y="1130"/>
                    <a:pt x="6244" y="1130"/>
                  </a:cubicBezTo>
                  <a:cubicBezTo>
                    <a:pt x="7066" y="1130"/>
                    <a:pt x="7617" y="1267"/>
                    <a:pt x="7617" y="1267"/>
                  </a:cubicBezTo>
                  <a:cubicBezTo>
                    <a:pt x="6916" y="1301"/>
                    <a:pt x="5916" y="2301"/>
                    <a:pt x="5916" y="2301"/>
                  </a:cubicBezTo>
                  <a:cubicBezTo>
                    <a:pt x="6516" y="2101"/>
                    <a:pt x="7250" y="2001"/>
                    <a:pt x="7850" y="1968"/>
                  </a:cubicBezTo>
                  <a:lnTo>
                    <a:pt x="7850" y="1968"/>
                  </a:lnTo>
                  <a:cubicBezTo>
                    <a:pt x="7850" y="2068"/>
                    <a:pt x="7817" y="2135"/>
                    <a:pt x="7817" y="2235"/>
                  </a:cubicBezTo>
                  <a:cubicBezTo>
                    <a:pt x="7817" y="2735"/>
                    <a:pt x="8084" y="3135"/>
                    <a:pt x="8417" y="3135"/>
                  </a:cubicBezTo>
                  <a:cubicBezTo>
                    <a:pt x="8751" y="3135"/>
                    <a:pt x="8984" y="2735"/>
                    <a:pt x="8984" y="2235"/>
                  </a:cubicBezTo>
                  <a:cubicBezTo>
                    <a:pt x="8984" y="2135"/>
                    <a:pt x="8984" y="2068"/>
                    <a:pt x="8951" y="1968"/>
                  </a:cubicBezTo>
                  <a:lnTo>
                    <a:pt x="8951" y="1968"/>
                  </a:lnTo>
                  <a:cubicBezTo>
                    <a:pt x="9685" y="2001"/>
                    <a:pt x="10252" y="2135"/>
                    <a:pt x="10252" y="2135"/>
                  </a:cubicBezTo>
                  <a:cubicBezTo>
                    <a:pt x="9061" y="580"/>
                    <a:pt x="7535" y="0"/>
                    <a:pt x="60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29"/>
            <p:cNvSpPr/>
            <p:nvPr/>
          </p:nvSpPr>
          <p:spPr>
            <a:xfrm>
              <a:off x="1888325" y="1951288"/>
              <a:ext cx="57550" cy="103425"/>
            </a:xfrm>
            <a:custGeom>
              <a:rect b="b" l="l" r="r" t="t"/>
              <a:pathLst>
                <a:path extrusionOk="0" h="4137" w="2302">
                  <a:moveTo>
                    <a:pt x="1735" y="501"/>
                  </a:moveTo>
                  <a:lnTo>
                    <a:pt x="1168" y="2803"/>
                  </a:lnTo>
                  <a:lnTo>
                    <a:pt x="601" y="501"/>
                  </a:lnTo>
                  <a:close/>
                  <a:moveTo>
                    <a:pt x="300" y="1"/>
                  </a:moveTo>
                  <a:cubicBezTo>
                    <a:pt x="234" y="1"/>
                    <a:pt x="134" y="67"/>
                    <a:pt x="100" y="101"/>
                  </a:cubicBezTo>
                  <a:cubicBezTo>
                    <a:pt x="67" y="134"/>
                    <a:pt x="0" y="234"/>
                    <a:pt x="67" y="301"/>
                  </a:cubicBezTo>
                  <a:lnTo>
                    <a:pt x="934" y="3937"/>
                  </a:lnTo>
                  <a:cubicBezTo>
                    <a:pt x="967" y="4070"/>
                    <a:pt x="1068" y="4137"/>
                    <a:pt x="1168" y="4137"/>
                  </a:cubicBezTo>
                  <a:cubicBezTo>
                    <a:pt x="1301" y="4137"/>
                    <a:pt x="1401" y="4070"/>
                    <a:pt x="1434" y="3937"/>
                  </a:cubicBezTo>
                  <a:lnTo>
                    <a:pt x="2302" y="301"/>
                  </a:lnTo>
                  <a:cubicBezTo>
                    <a:pt x="2302" y="234"/>
                    <a:pt x="2302" y="134"/>
                    <a:pt x="2268" y="101"/>
                  </a:cubicBezTo>
                  <a:cubicBezTo>
                    <a:pt x="2235" y="1"/>
                    <a:pt x="2135" y="1"/>
                    <a:pt x="20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29"/>
            <p:cNvSpPr/>
            <p:nvPr/>
          </p:nvSpPr>
          <p:spPr>
            <a:xfrm>
              <a:off x="1888325" y="1907088"/>
              <a:ext cx="31700" cy="14200"/>
            </a:xfrm>
            <a:custGeom>
              <a:rect b="b" l="l" r="r" t="t"/>
              <a:pathLst>
                <a:path extrusionOk="0" h="568" w="1268">
                  <a:moveTo>
                    <a:pt x="634" y="1"/>
                  </a:moveTo>
                  <a:cubicBezTo>
                    <a:pt x="300" y="1"/>
                    <a:pt x="0" y="101"/>
                    <a:pt x="0" y="267"/>
                  </a:cubicBezTo>
                  <a:cubicBezTo>
                    <a:pt x="0" y="434"/>
                    <a:pt x="300" y="568"/>
                    <a:pt x="634" y="568"/>
                  </a:cubicBezTo>
                  <a:cubicBezTo>
                    <a:pt x="967" y="568"/>
                    <a:pt x="1268" y="434"/>
                    <a:pt x="1268" y="267"/>
                  </a:cubicBezTo>
                  <a:cubicBezTo>
                    <a:pt x="1268" y="101"/>
                    <a:pt x="967" y="1"/>
                    <a:pt x="6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21" name="Google Shape;52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70367" y="33003"/>
            <a:ext cx="1210200" cy="779246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29"/>
          <p:cNvSpPr txBox="1"/>
          <p:nvPr/>
        </p:nvSpPr>
        <p:spPr>
          <a:xfrm>
            <a:off x="5796337" y="805166"/>
            <a:ext cx="3435995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Marcellus"/>
              <a:buNone/>
            </a:pPr>
            <a:r>
              <a:rPr b="1" i="0" lang="en" sz="1200" u="none" cap="none" strike="noStrike">
                <a:solidFill>
                  <a:srgbClr val="24413F"/>
                </a:solidFill>
                <a:latin typeface="Marcellus"/>
                <a:ea typeface="Marcellus"/>
                <a:cs typeface="Marcellus"/>
                <a:sym typeface="Marcellus"/>
              </a:rPr>
              <a:t>Information Systems Department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Marcellus"/>
              <a:buNone/>
            </a:pPr>
            <a:r>
              <a:rPr b="1" i="0" lang="en" sz="1200" u="none" cap="none" strike="noStrike">
                <a:solidFill>
                  <a:srgbClr val="24413F"/>
                </a:solidFill>
                <a:latin typeface="Marcellus"/>
                <a:ea typeface="Marcellus"/>
                <a:cs typeface="Marcellus"/>
                <a:sym typeface="Marcellus"/>
              </a:rPr>
              <a:t>Faculty of Computer and Information Sciences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Marcellus"/>
              <a:buNone/>
            </a:pPr>
            <a:r>
              <a:rPr b="1" i="0" lang="en" sz="1200" u="none" cap="none" strike="noStrike">
                <a:solidFill>
                  <a:srgbClr val="24413F"/>
                </a:solidFill>
                <a:latin typeface="Marcellus"/>
                <a:ea typeface="Marcellus"/>
                <a:cs typeface="Marcellus"/>
                <a:sym typeface="Marcellus"/>
              </a:rPr>
              <a:t>Ain Shams University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2500" y="308363"/>
            <a:ext cx="5146598" cy="4679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39"/>
          <p:cNvSpPr txBox="1"/>
          <p:nvPr>
            <p:ph type="title"/>
          </p:nvPr>
        </p:nvSpPr>
        <p:spPr>
          <a:xfrm>
            <a:off x="2855451" y="2003880"/>
            <a:ext cx="5556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Datasets</a:t>
            </a:r>
            <a:endParaRPr/>
          </a:p>
        </p:txBody>
      </p:sp>
      <p:sp>
        <p:nvSpPr>
          <p:cNvPr id="750" name="Google Shape;750;p39"/>
          <p:cNvSpPr txBox="1"/>
          <p:nvPr>
            <p:ph idx="2" type="title"/>
          </p:nvPr>
        </p:nvSpPr>
        <p:spPr>
          <a:xfrm>
            <a:off x="6618550" y="940800"/>
            <a:ext cx="1793400" cy="12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8100"/>
              <a:t>03</a:t>
            </a:r>
            <a:endParaRPr sz="8100"/>
          </a:p>
        </p:txBody>
      </p:sp>
      <p:grpSp>
        <p:nvGrpSpPr>
          <p:cNvPr id="751" name="Google Shape;751;p39"/>
          <p:cNvGrpSpPr/>
          <p:nvPr/>
        </p:nvGrpSpPr>
        <p:grpSpPr>
          <a:xfrm>
            <a:off x="2075079" y="438214"/>
            <a:ext cx="974478" cy="4456896"/>
            <a:chOff x="-1008450" y="1021125"/>
            <a:chExt cx="754123" cy="3449076"/>
          </a:xfrm>
        </p:grpSpPr>
        <p:sp>
          <p:nvSpPr>
            <p:cNvPr id="752" name="Google Shape;752;p39"/>
            <p:cNvSpPr/>
            <p:nvPr/>
          </p:nvSpPr>
          <p:spPr>
            <a:xfrm>
              <a:off x="-1008450" y="4203650"/>
              <a:ext cx="754123" cy="266551"/>
            </a:xfrm>
            <a:custGeom>
              <a:rect b="b" l="l" r="r" t="t"/>
              <a:pathLst>
                <a:path extrusionOk="0" h="3097" w="8762">
                  <a:moveTo>
                    <a:pt x="1" y="1"/>
                  </a:moveTo>
                  <a:lnTo>
                    <a:pt x="1" y="3096"/>
                  </a:lnTo>
                  <a:lnTo>
                    <a:pt x="8761" y="3096"/>
                  </a:lnTo>
                  <a:lnTo>
                    <a:pt x="8761" y="1"/>
                  </a:lnTo>
                  <a:close/>
                </a:path>
              </a:pathLst>
            </a:custGeom>
            <a:gradFill>
              <a:gsLst>
                <a:gs pos="0">
                  <a:srgbClr val="3A648A"/>
                </a:gs>
                <a:gs pos="100000">
                  <a:srgbClr val="16212B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39"/>
            <p:cNvSpPr/>
            <p:nvPr/>
          </p:nvSpPr>
          <p:spPr>
            <a:xfrm>
              <a:off x="-1008450" y="4203650"/>
              <a:ext cx="754123" cy="266551"/>
            </a:xfrm>
            <a:custGeom>
              <a:rect b="b" l="l" r="r" t="t"/>
              <a:pathLst>
                <a:path extrusionOk="0" h="3097" w="8762">
                  <a:moveTo>
                    <a:pt x="7805" y="1"/>
                  </a:moveTo>
                  <a:lnTo>
                    <a:pt x="7805" y="2389"/>
                  </a:lnTo>
                  <a:lnTo>
                    <a:pt x="1" y="2389"/>
                  </a:lnTo>
                  <a:lnTo>
                    <a:pt x="1" y="3096"/>
                  </a:lnTo>
                  <a:lnTo>
                    <a:pt x="8761" y="3096"/>
                  </a:lnTo>
                  <a:lnTo>
                    <a:pt x="8761" y="1"/>
                  </a:lnTo>
                  <a:close/>
                </a:path>
              </a:pathLst>
            </a:custGeom>
            <a:solidFill>
              <a:srgbClr val="353535">
                <a:alpha val="46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39"/>
            <p:cNvSpPr/>
            <p:nvPr/>
          </p:nvSpPr>
          <p:spPr>
            <a:xfrm>
              <a:off x="-935981" y="1336133"/>
              <a:ext cx="609358" cy="2868630"/>
            </a:xfrm>
            <a:custGeom>
              <a:rect b="b" l="l" r="r" t="t"/>
              <a:pathLst>
                <a:path extrusionOk="0" h="33330" w="7080">
                  <a:moveTo>
                    <a:pt x="963" y="1"/>
                  </a:moveTo>
                  <a:lnTo>
                    <a:pt x="1" y="33329"/>
                  </a:lnTo>
                  <a:lnTo>
                    <a:pt x="7080" y="33329"/>
                  </a:lnTo>
                  <a:lnTo>
                    <a:pt x="6118" y="1"/>
                  </a:lnTo>
                  <a:close/>
                </a:path>
              </a:pathLst>
            </a:custGeom>
            <a:gradFill>
              <a:gsLst>
                <a:gs pos="0">
                  <a:srgbClr val="3A648A"/>
                </a:gs>
                <a:gs pos="100000">
                  <a:srgbClr val="16212B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39"/>
            <p:cNvSpPr/>
            <p:nvPr/>
          </p:nvSpPr>
          <p:spPr>
            <a:xfrm>
              <a:off x="-853184" y="1021125"/>
              <a:ext cx="443506" cy="315093"/>
            </a:xfrm>
            <a:custGeom>
              <a:rect b="b" l="l" r="r" t="t"/>
              <a:pathLst>
                <a:path extrusionOk="0" h="3661" w="5153">
                  <a:moveTo>
                    <a:pt x="2578" y="1"/>
                  </a:moveTo>
                  <a:lnTo>
                    <a:pt x="1" y="3661"/>
                  </a:lnTo>
                  <a:lnTo>
                    <a:pt x="5153" y="3661"/>
                  </a:lnTo>
                  <a:lnTo>
                    <a:pt x="2578" y="1"/>
                  </a:lnTo>
                  <a:close/>
                </a:path>
              </a:pathLst>
            </a:custGeom>
            <a:gradFill>
              <a:gsLst>
                <a:gs pos="0">
                  <a:srgbClr val="3A648A"/>
                </a:gs>
                <a:gs pos="100000">
                  <a:srgbClr val="16212B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39"/>
            <p:cNvSpPr/>
            <p:nvPr/>
          </p:nvSpPr>
          <p:spPr>
            <a:xfrm>
              <a:off x="-637240" y="1021125"/>
              <a:ext cx="227562" cy="317589"/>
            </a:xfrm>
            <a:custGeom>
              <a:rect b="b" l="l" r="r" t="t"/>
              <a:pathLst>
                <a:path extrusionOk="0" h="3690" w="2644">
                  <a:moveTo>
                    <a:pt x="69" y="1"/>
                  </a:moveTo>
                  <a:lnTo>
                    <a:pt x="1" y="92"/>
                  </a:lnTo>
                  <a:lnTo>
                    <a:pt x="1043" y="3689"/>
                  </a:lnTo>
                  <a:lnTo>
                    <a:pt x="2644" y="366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>
                <a:alpha val="247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39"/>
            <p:cNvSpPr/>
            <p:nvPr/>
          </p:nvSpPr>
          <p:spPr>
            <a:xfrm>
              <a:off x="-612108" y="1247139"/>
              <a:ext cx="15406" cy="54136"/>
            </a:xfrm>
            <a:custGeom>
              <a:rect b="b" l="l" r="r" t="t"/>
              <a:pathLst>
                <a:path extrusionOk="0" h="629" w="179">
                  <a:moveTo>
                    <a:pt x="1" y="1"/>
                  </a:moveTo>
                  <a:lnTo>
                    <a:pt x="1" y="539"/>
                  </a:lnTo>
                  <a:cubicBezTo>
                    <a:pt x="1" y="588"/>
                    <a:pt x="38" y="628"/>
                    <a:pt x="89" y="628"/>
                  </a:cubicBezTo>
                  <a:cubicBezTo>
                    <a:pt x="138" y="628"/>
                    <a:pt x="178" y="588"/>
                    <a:pt x="178" y="539"/>
                  </a:cubicBezTo>
                  <a:lnTo>
                    <a:pt x="1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39"/>
            <p:cNvSpPr/>
            <p:nvPr/>
          </p:nvSpPr>
          <p:spPr>
            <a:xfrm>
              <a:off x="-727181" y="1243954"/>
              <a:ext cx="117912" cy="57321"/>
            </a:xfrm>
            <a:custGeom>
              <a:rect b="b" l="l" r="r" t="t"/>
              <a:pathLst>
                <a:path extrusionOk="0" h="666" w="1370">
                  <a:moveTo>
                    <a:pt x="1272" y="1"/>
                  </a:moveTo>
                  <a:cubicBezTo>
                    <a:pt x="1240" y="1"/>
                    <a:pt x="1212" y="24"/>
                    <a:pt x="1197" y="52"/>
                  </a:cubicBezTo>
                  <a:cubicBezTo>
                    <a:pt x="1083" y="301"/>
                    <a:pt x="768" y="467"/>
                    <a:pt x="530" y="496"/>
                  </a:cubicBezTo>
                  <a:cubicBezTo>
                    <a:pt x="507" y="499"/>
                    <a:pt x="484" y="499"/>
                    <a:pt x="459" y="499"/>
                  </a:cubicBezTo>
                  <a:cubicBezTo>
                    <a:pt x="384" y="499"/>
                    <a:pt x="284" y="482"/>
                    <a:pt x="227" y="410"/>
                  </a:cubicBezTo>
                  <a:cubicBezTo>
                    <a:pt x="221" y="402"/>
                    <a:pt x="212" y="393"/>
                    <a:pt x="207" y="382"/>
                  </a:cubicBezTo>
                  <a:lnTo>
                    <a:pt x="207" y="382"/>
                  </a:lnTo>
                  <a:cubicBezTo>
                    <a:pt x="221" y="402"/>
                    <a:pt x="244" y="422"/>
                    <a:pt x="278" y="422"/>
                  </a:cubicBezTo>
                  <a:cubicBezTo>
                    <a:pt x="287" y="422"/>
                    <a:pt x="350" y="416"/>
                    <a:pt x="384" y="364"/>
                  </a:cubicBezTo>
                  <a:cubicBezTo>
                    <a:pt x="413" y="324"/>
                    <a:pt x="416" y="273"/>
                    <a:pt x="393" y="218"/>
                  </a:cubicBezTo>
                  <a:cubicBezTo>
                    <a:pt x="370" y="164"/>
                    <a:pt x="321" y="130"/>
                    <a:pt x="258" y="127"/>
                  </a:cubicBezTo>
                  <a:lnTo>
                    <a:pt x="249" y="127"/>
                  </a:lnTo>
                  <a:cubicBezTo>
                    <a:pt x="169" y="127"/>
                    <a:pt x="92" y="175"/>
                    <a:pt x="52" y="247"/>
                  </a:cubicBezTo>
                  <a:cubicBezTo>
                    <a:pt x="26" y="293"/>
                    <a:pt x="0" y="390"/>
                    <a:pt x="95" y="510"/>
                  </a:cubicBezTo>
                  <a:cubicBezTo>
                    <a:pt x="135" y="562"/>
                    <a:pt x="184" y="599"/>
                    <a:pt x="249" y="625"/>
                  </a:cubicBezTo>
                  <a:cubicBezTo>
                    <a:pt x="310" y="651"/>
                    <a:pt x="381" y="665"/>
                    <a:pt x="459" y="665"/>
                  </a:cubicBezTo>
                  <a:cubicBezTo>
                    <a:pt x="493" y="665"/>
                    <a:pt x="524" y="665"/>
                    <a:pt x="553" y="656"/>
                  </a:cubicBezTo>
                  <a:cubicBezTo>
                    <a:pt x="711" y="639"/>
                    <a:pt x="871" y="582"/>
                    <a:pt x="1014" y="488"/>
                  </a:cubicBezTo>
                  <a:cubicBezTo>
                    <a:pt x="1172" y="387"/>
                    <a:pt x="1286" y="264"/>
                    <a:pt x="1349" y="121"/>
                  </a:cubicBezTo>
                  <a:cubicBezTo>
                    <a:pt x="1369" y="78"/>
                    <a:pt x="1349" y="26"/>
                    <a:pt x="1309" y="9"/>
                  </a:cubicBezTo>
                  <a:cubicBezTo>
                    <a:pt x="1298" y="6"/>
                    <a:pt x="1283" y="1"/>
                    <a:pt x="12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39"/>
            <p:cNvSpPr/>
            <p:nvPr/>
          </p:nvSpPr>
          <p:spPr>
            <a:xfrm>
              <a:off x="-674938" y="1188785"/>
              <a:ext cx="123335" cy="67305"/>
            </a:xfrm>
            <a:custGeom>
              <a:rect b="b" l="l" r="r" t="t"/>
              <a:pathLst>
                <a:path extrusionOk="0" h="782" w="1433">
                  <a:moveTo>
                    <a:pt x="716" y="161"/>
                  </a:moveTo>
                  <a:cubicBezTo>
                    <a:pt x="874" y="161"/>
                    <a:pt x="1017" y="235"/>
                    <a:pt x="1109" y="301"/>
                  </a:cubicBezTo>
                  <a:cubicBezTo>
                    <a:pt x="1155" y="332"/>
                    <a:pt x="1195" y="364"/>
                    <a:pt x="1223" y="390"/>
                  </a:cubicBezTo>
                  <a:cubicBezTo>
                    <a:pt x="1195" y="415"/>
                    <a:pt x="1155" y="447"/>
                    <a:pt x="1109" y="478"/>
                  </a:cubicBezTo>
                  <a:cubicBezTo>
                    <a:pt x="1017" y="544"/>
                    <a:pt x="874" y="619"/>
                    <a:pt x="716" y="619"/>
                  </a:cubicBezTo>
                  <a:cubicBezTo>
                    <a:pt x="559" y="619"/>
                    <a:pt x="416" y="544"/>
                    <a:pt x="321" y="478"/>
                  </a:cubicBezTo>
                  <a:cubicBezTo>
                    <a:pt x="275" y="447"/>
                    <a:pt x="235" y="415"/>
                    <a:pt x="207" y="390"/>
                  </a:cubicBezTo>
                  <a:cubicBezTo>
                    <a:pt x="235" y="364"/>
                    <a:pt x="275" y="332"/>
                    <a:pt x="321" y="301"/>
                  </a:cubicBezTo>
                  <a:cubicBezTo>
                    <a:pt x="416" y="235"/>
                    <a:pt x="559" y="161"/>
                    <a:pt x="716" y="161"/>
                  </a:cubicBezTo>
                  <a:close/>
                  <a:moveTo>
                    <a:pt x="716" y="0"/>
                  </a:moveTo>
                  <a:cubicBezTo>
                    <a:pt x="625" y="0"/>
                    <a:pt x="533" y="17"/>
                    <a:pt x="439" y="52"/>
                  </a:cubicBezTo>
                  <a:cubicBezTo>
                    <a:pt x="367" y="78"/>
                    <a:pt x="295" y="118"/>
                    <a:pt x="224" y="166"/>
                  </a:cubicBezTo>
                  <a:cubicBezTo>
                    <a:pt x="106" y="249"/>
                    <a:pt x="32" y="332"/>
                    <a:pt x="29" y="335"/>
                  </a:cubicBezTo>
                  <a:cubicBezTo>
                    <a:pt x="0" y="367"/>
                    <a:pt x="0" y="413"/>
                    <a:pt x="29" y="447"/>
                  </a:cubicBezTo>
                  <a:cubicBezTo>
                    <a:pt x="29" y="450"/>
                    <a:pt x="104" y="533"/>
                    <a:pt x="224" y="616"/>
                  </a:cubicBezTo>
                  <a:cubicBezTo>
                    <a:pt x="295" y="662"/>
                    <a:pt x="367" y="702"/>
                    <a:pt x="439" y="730"/>
                  </a:cubicBezTo>
                  <a:cubicBezTo>
                    <a:pt x="533" y="765"/>
                    <a:pt x="625" y="782"/>
                    <a:pt x="716" y="782"/>
                  </a:cubicBezTo>
                  <a:cubicBezTo>
                    <a:pt x="805" y="782"/>
                    <a:pt x="897" y="765"/>
                    <a:pt x="991" y="730"/>
                  </a:cubicBezTo>
                  <a:cubicBezTo>
                    <a:pt x="1063" y="705"/>
                    <a:pt x="1134" y="665"/>
                    <a:pt x="1206" y="616"/>
                  </a:cubicBezTo>
                  <a:cubicBezTo>
                    <a:pt x="1323" y="533"/>
                    <a:pt x="1398" y="450"/>
                    <a:pt x="1404" y="447"/>
                  </a:cubicBezTo>
                  <a:cubicBezTo>
                    <a:pt x="1432" y="415"/>
                    <a:pt x="1432" y="367"/>
                    <a:pt x="1404" y="335"/>
                  </a:cubicBezTo>
                  <a:cubicBezTo>
                    <a:pt x="1404" y="332"/>
                    <a:pt x="1326" y="249"/>
                    <a:pt x="1206" y="166"/>
                  </a:cubicBezTo>
                  <a:cubicBezTo>
                    <a:pt x="1137" y="120"/>
                    <a:pt x="1063" y="80"/>
                    <a:pt x="991" y="52"/>
                  </a:cubicBezTo>
                  <a:cubicBezTo>
                    <a:pt x="897" y="17"/>
                    <a:pt x="805" y="0"/>
                    <a:pt x="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39"/>
            <p:cNvSpPr/>
            <p:nvPr/>
          </p:nvSpPr>
          <p:spPr>
            <a:xfrm>
              <a:off x="-724771" y="1215122"/>
              <a:ext cx="67391" cy="14373"/>
            </a:xfrm>
            <a:custGeom>
              <a:rect b="b" l="l" r="r" t="t"/>
              <a:pathLst>
                <a:path extrusionOk="0" h="167" w="783">
                  <a:moveTo>
                    <a:pt x="84" y="1"/>
                  </a:moveTo>
                  <a:cubicBezTo>
                    <a:pt x="38" y="1"/>
                    <a:pt x="1" y="41"/>
                    <a:pt x="1" y="84"/>
                  </a:cubicBezTo>
                  <a:cubicBezTo>
                    <a:pt x="1" y="129"/>
                    <a:pt x="41" y="167"/>
                    <a:pt x="84" y="167"/>
                  </a:cubicBezTo>
                  <a:lnTo>
                    <a:pt x="84" y="161"/>
                  </a:lnTo>
                  <a:lnTo>
                    <a:pt x="783" y="161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39"/>
            <p:cNvSpPr/>
            <p:nvPr/>
          </p:nvSpPr>
          <p:spPr>
            <a:xfrm>
              <a:off x="-726664" y="1161157"/>
              <a:ext cx="185648" cy="40538"/>
            </a:xfrm>
            <a:custGeom>
              <a:rect b="b" l="l" r="r" t="t"/>
              <a:pathLst>
                <a:path extrusionOk="0" h="471" w="2157">
                  <a:moveTo>
                    <a:pt x="1346" y="0"/>
                  </a:moveTo>
                  <a:cubicBezTo>
                    <a:pt x="1317" y="0"/>
                    <a:pt x="1283" y="0"/>
                    <a:pt x="1254" y="6"/>
                  </a:cubicBezTo>
                  <a:cubicBezTo>
                    <a:pt x="1011" y="23"/>
                    <a:pt x="819" y="124"/>
                    <a:pt x="690" y="192"/>
                  </a:cubicBezTo>
                  <a:lnTo>
                    <a:pt x="682" y="195"/>
                  </a:lnTo>
                  <a:cubicBezTo>
                    <a:pt x="473" y="307"/>
                    <a:pt x="86" y="307"/>
                    <a:pt x="80" y="307"/>
                  </a:cubicBezTo>
                  <a:cubicBezTo>
                    <a:pt x="34" y="307"/>
                    <a:pt x="0" y="341"/>
                    <a:pt x="0" y="387"/>
                  </a:cubicBezTo>
                  <a:cubicBezTo>
                    <a:pt x="0" y="436"/>
                    <a:pt x="34" y="470"/>
                    <a:pt x="80" y="470"/>
                  </a:cubicBezTo>
                  <a:cubicBezTo>
                    <a:pt x="100" y="470"/>
                    <a:pt x="510" y="467"/>
                    <a:pt x="753" y="353"/>
                  </a:cubicBezTo>
                  <a:lnTo>
                    <a:pt x="762" y="350"/>
                  </a:lnTo>
                  <a:cubicBezTo>
                    <a:pt x="894" y="278"/>
                    <a:pt x="1097" y="172"/>
                    <a:pt x="1340" y="172"/>
                  </a:cubicBezTo>
                  <a:cubicBezTo>
                    <a:pt x="1567" y="172"/>
                    <a:pt x="1793" y="264"/>
                    <a:pt x="2010" y="439"/>
                  </a:cubicBezTo>
                  <a:cubicBezTo>
                    <a:pt x="2025" y="450"/>
                    <a:pt x="2048" y="456"/>
                    <a:pt x="2065" y="456"/>
                  </a:cubicBezTo>
                  <a:cubicBezTo>
                    <a:pt x="2091" y="456"/>
                    <a:pt x="2114" y="441"/>
                    <a:pt x="2128" y="424"/>
                  </a:cubicBezTo>
                  <a:cubicBezTo>
                    <a:pt x="2156" y="387"/>
                    <a:pt x="2154" y="336"/>
                    <a:pt x="2119" y="307"/>
                  </a:cubicBezTo>
                  <a:cubicBezTo>
                    <a:pt x="1970" y="184"/>
                    <a:pt x="1819" y="101"/>
                    <a:pt x="1664" y="52"/>
                  </a:cubicBezTo>
                  <a:cubicBezTo>
                    <a:pt x="1561" y="20"/>
                    <a:pt x="1452" y="0"/>
                    <a:pt x="13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39"/>
            <p:cNvSpPr/>
            <p:nvPr/>
          </p:nvSpPr>
          <p:spPr>
            <a:xfrm>
              <a:off x="-935981" y="1336133"/>
              <a:ext cx="609358" cy="2868630"/>
            </a:xfrm>
            <a:custGeom>
              <a:rect b="b" l="l" r="r" t="t"/>
              <a:pathLst>
                <a:path extrusionOk="0" h="33330" w="7080">
                  <a:moveTo>
                    <a:pt x="4514" y="1"/>
                  </a:moveTo>
                  <a:lnTo>
                    <a:pt x="5353" y="31726"/>
                  </a:lnTo>
                  <a:lnTo>
                    <a:pt x="12" y="31726"/>
                  </a:lnTo>
                  <a:lnTo>
                    <a:pt x="1" y="33329"/>
                  </a:lnTo>
                  <a:lnTo>
                    <a:pt x="7080" y="33329"/>
                  </a:lnTo>
                  <a:lnTo>
                    <a:pt x="6118" y="1"/>
                  </a:lnTo>
                  <a:close/>
                </a:path>
              </a:pathLst>
            </a:custGeom>
            <a:solidFill>
              <a:srgbClr val="353535">
                <a:alpha val="46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39"/>
            <p:cNvSpPr/>
            <p:nvPr/>
          </p:nvSpPr>
          <p:spPr>
            <a:xfrm>
              <a:off x="-742759" y="4089093"/>
              <a:ext cx="19107" cy="67305"/>
            </a:xfrm>
            <a:custGeom>
              <a:rect b="b" l="l" r="r" t="t"/>
              <a:pathLst>
                <a:path extrusionOk="0" h="782" w="222">
                  <a:moveTo>
                    <a:pt x="1" y="0"/>
                  </a:moveTo>
                  <a:lnTo>
                    <a:pt x="1" y="670"/>
                  </a:lnTo>
                  <a:cubicBezTo>
                    <a:pt x="1" y="730"/>
                    <a:pt x="50" y="782"/>
                    <a:pt x="110" y="782"/>
                  </a:cubicBezTo>
                  <a:cubicBezTo>
                    <a:pt x="173" y="782"/>
                    <a:pt x="221" y="730"/>
                    <a:pt x="221" y="670"/>
                  </a:cubicBezTo>
                  <a:lnTo>
                    <a:pt x="221" y="0"/>
                  </a:lnTo>
                  <a:close/>
                </a:path>
              </a:pathLst>
            </a:custGeom>
            <a:solidFill>
              <a:srgbClr val="D68B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39"/>
            <p:cNvSpPr/>
            <p:nvPr/>
          </p:nvSpPr>
          <p:spPr>
            <a:xfrm>
              <a:off x="-886406" y="4085393"/>
              <a:ext cx="147692" cy="71264"/>
            </a:xfrm>
            <a:custGeom>
              <a:rect b="b" l="l" r="r" t="t"/>
              <a:pathLst>
                <a:path extrusionOk="0" h="828" w="1716">
                  <a:moveTo>
                    <a:pt x="1595" y="0"/>
                  </a:moveTo>
                  <a:cubicBezTo>
                    <a:pt x="1558" y="0"/>
                    <a:pt x="1521" y="26"/>
                    <a:pt x="1504" y="60"/>
                  </a:cubicBezTo>
                  <a:cubicBezTo>
                    <a:pt x="1363" y="375"/>
                    <a:pt x="971" y="579"/>
                    <a:pt x="673" y="616"/>
                  </a:cubicBezTo>
                  <a:cubicBezTo>
                    <a:pt x="642" y="619"/>
                    <a:pt x="607" y="622"/>
                    <a:pt x="579" y="622"/>
                  </a:cubicBezTo>
                  <a:cubicBezTo>
                    <a:pt x="484" y="622"/>
                    <a:pt x="358" y="602"/>
                    <a:pt x="287" y="513"/>
                  </a:cubicBezTo>
                  <a:cubicBezTo>
                    <a:pt x="275" y="498"/>
                    <a:pt x="270" y="487"/>
                    <a:pt x="261" y="473"/>
                  </a:cubicBezTo>
                  <a:lnTo>
                    <a:pt x="261" y="473"/>
                  </a:lnTo>
                  <a:cubicBezTo>
                    <a:pt x="281" y="501"/>
                    <a:pt x="312" y="521"/>
                    <a:pt x="353" y="521"/>
                  </a:cubicBezTo>
                  <a:cubicBezTo>
                    <a:pt x="367" y="521"/>
                    <a:pt x="441" y="518"/>
                    <a:pt x="487" y="450"/>
                  </a:cubicBezTo>
                  <a:cubicBezTo>
                    <a:pt x="519" y="401"/>
                    <a:pt x="524" y="335"/>
                    <a:pt x="496" y="264"/>
                  </a:cubicBezTo>
                  <a:cubicBezTo>
                    <a:pt x="467" y="201"/>
                    <a:pt x="404" y="158"/>
                    <a:pt x="327" y="155"/>
                  </a:cubicBezTo>
                  <a:lnTo>
                    <a:pt x="312" y="155"/>
                  </a:lnTo>
                  <a:cubicBezTo>
                    <a:pt x="212" y="155"/>
                    <a:pt x="112" y="212"/>
                    <a:pt x="66" y="301"/>
                  </a:cubicBezTo>
                  <a:cubicBezTo>
                    <a:pt x="32" y="358"/>
                    <a:pt x="0" y="478"/>
                    <a:pt x="118" y="633"/>
                  </a:cubicBezTo>
                  <a:cubicBezTo>
                    <a:pt x="166" y="693"/>
                    <a:pt x="229" y="745"/>
                    <a:pt x="310" y="776"/>
                  </a:cubicBezTo>
                  <a:cubicBezTo>
                    <a:pt x="384" y="811"/>
                    <a:pt x="473" y="828"/>
                    <a:pt x="573" y="828"/>
                  </a:cubicBezTo>
                  <a:cubicBezTo>
                    <a:pt x="610" y="828"/>
                    <a:pt x="648" y="825"/>
                    <a:pt x="693" y="819"/>
                  </a:cubicBezTo>
                  <a:cubicBezTo>
                    <a:pt x="888" y="799"/>
                    <a:pt x="1091" y="725"/>
                    <a:pt x="1272" y="610"/>
                  </a:cubicBezTo>
                  <a:cubicBezTo>
                    <a:pt x="1467" y="484"/>
                    <a:pt x="1615" y="324"/>
                    <a:pt x="1693" y="146"/>
                  </a:cubicBezTo>
                  <a:cubicBezTo>
                    <a:pt x="1716" y="98"/>
                    <a:pt x="1693" y="35"/>
                    <a:pt x="1638" y="12"/>
                  </a:cubicBezTo>
                  <a:cubicBezTo>
                    <a:pt x="1624" y="3"/>
                    <a:pt x="1610" y="0"/>
                    <a:pt x="1595" y="0"/>
                  </a:cubicBezTo>
                  <a:close/>
                </a:path>
              </a:pathLst>
            </a:custGeom>
            <a:solidFill>
              <a:srgbClr val="D68B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39"/>
            <p:cNvSpPr/>
            <p:nvPr/>
          </p:nvSpPr>
          <p:spPr>
            <a:xfrm>
              <a:off x="-821597" y="4014903"/>
              <a:ext cx="154663" cy="85293"/>
            </a:xfrm>
            <a:custGeom>
              <a:rect b="b" l="l" r="r" t="t"/>
              <a:pathLst>
                <a:path extrusionOk="0" h="991" w="1797">
                  <a:moveTo>
                    <a:pt x="903" y="212"/>
                  </a:moveTo>
                  <a:cubicBezTo>
                    <a:pt x="1097" y="212"/>
                    <a:pt x="1278" y="307"/>
                    <a:pt x="1395" y="387"/>
                  </a:cubicBezTo>
                  <a:cubicBezTo>
                    <a:pt x="1452" y="427"/>
                    <a:pt x="1504" y="464"/>
                    <a:pt x="1538" y="498"/>
                  </a:cubicBezTo>
                  <a:cubicBezTo>
                    <a:pt x="1504" y="530"/>
                    <a:pt x="1452" y="570"/>
                    <a:pt x="1395" y="607"/>
                  </a:cubicBezTo>
                  <a:cubicBezTo>
                    <a:pt x="1278" y="687"/>
                    <a:pt x="1097" y="785"/>
                    <a:pt x="903" y="785"/>
                  </a:cubicBezTo>
                  <a:cubicBezTo>
                    <a:pt x="705" y="785"/>
                    <a:pt x="525" y="687"/>
                    <a:pt x="407" y="607"/>
                  </a:cubicBezTo>
                  <a:cubicBezTo>
                    <a:pt x="347" y="570"/>
                    <a:pt x="301" y="530"/>
                    <a:pt x="264" y="498"/>
                  </a:cubicBezTo>
                  <a:cubicBezTo>
                    <a:pt x="295" y="470"/>
                    <a:pt x="347" y="430"/>
                    <a:pt x="407" y="387"/>
                  </a:cubicBezTo>
                  <a:cubicBezTo>
                    <a:pt x="525" y="304"/>
                    <a:pt x="705" y="212"/>
                    <a:pt x="903" y="212"/>
                  </a:cubicBezTo>
                  <a:close/>
                  <a:moveTo>
                    <a:pt x="897" y="0"/>
                  </a:moveTo>
                  <a:cubicBezTo>
                    <a:pt x="788" y="0"/>
                    <a:pt x="668" y="20"/>
                    <a:pt x="553" y="66"/>
                  </a:cubicBezTo>
                  <a:cubicBezTo>
                    <a:pt x="462" y="103"/>
                    <a:pt x="373" y="152"/>
                    <a:pt x="281" y="215"/>
                  </a:cubicBezTo>
                  <a:cubicBezTo>
                    <a:pt x="132" y="318"/>
                    <a:pt x="38" y="421"/>
                    <a:pt x="35" y="424"/>
                  </a:cubicBezTo>
                  <a:cubicBezTo>
                    <a:pt x="0" y="464"/>
                    <a:pt x="0" y="527"/>
                    <a:pt x="35" y="564"/>
                  </a:cubicBezTo>
                  <a:cubicBezTo>
                    <a:pt x="38" y="567"/>
                    <a:pt x="132" y="673"/>
                    <a:pt x="281" y="776"/>
                  </a:cubicBezTo>
                  <a:cubicBezTo>
                    <a:pt x="373" y="839"/>
                    <a:pt x="464" y="888"/>
                    <a:pt x="553" y="922"/>
                  </a:cubicBezTo>
                  <a:cubicBezTo>
                    <a:pt x="673" y="971"/>
                    <a:pt x="788" y="991"/>
                    <a:pt x="897" y="991"/>
                  </a:cubicBezTo>
                  <a:cubicBezTo>
                    <a:pt x="1009" y="991"/>
                    <a:pt x="1123" y="971"/>
                    <a:pt x="1241" y="922"/>
                  </a:cubicBezTo>
                  <a:cubicBezTo>
                    <a:pt x="1335" y="888"/>
                    <a:pt x="1424" y="836"/>
                    <a:pt x="1513" y="776"/>
                  </a:cubicBezTo>
                  <a:cubicBezTo>
                    <a:pt x="1664" y="673"/>
                    <a:pt x="1756" y="567"/>
                    <a:pt x="1762" y="564"/>
                  </a:cubicBezTo>
                  <a:cubicBezTo>
                    <a:pt x="1796" y="527"/>
                    <a:pt x="1796" y="464"/>
                    <a:pt x="1762" y="424"/>
                  </a:cubicBezTo>
                  <a:cubicBezTo>
                    <a:pt x="1756" y="421"/>
                    <a:pt x="1664" y="318"/>
                    <a:pt x="1513" y="215"/>
                  </a:cubicBezTo>
                  <a:cubicBezTo>
                    <a:pt x="1424" y="149"/>
                    <a:pt x="1332" y="103"/>
                    <a:pt x="1241" y="66"/>
                  </a:cubicBezTo>
                  <a:cubicBezTo>
                    <a:pt x="1126" y="20"/>
                    <a:pt x="1009" y="0"/>
                    <a:pt x="897" y="0"/>
                  </a:cubicBezTo>
                  <a:close/>
                </a:path>
              </a:pathLst>
            </a:custGeom>
            <a:solidFill>
              <a:srgbClr val="D68B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39"/>
            <p:cNvSpPr/>
            <p:nvPr/>
          </p:nvSpPr>
          <p:spPr>
            <a:xfrm>
              <a:off x="-883222" y="4049416"/>
              <a:ext cx="83916" cy="17300"/>
            </a:xfrm>
            <a:custGeom>
              <a:rect b="b" l="l" r="r" t="t"/>
              <a:pathLst>
                <a:path extrusionOk="0" h="201" w="975">
                  <a:moveTo>
                    <a:pt x="101" y="0"/>
                  </a:moveTo>
                  <a:cubicBezTo>
                    <a:pt x="46" y="0"/>
                    <a:pt x="1" y="43"/>
                    <a:pt x="1" y="100"/>
                  </a:cubicBezTo>
                  <a:cubicBezTo>
                    <a:pt x="1" y="152"/>
                    <a:pt x="46" y="201"/>
                    <a:pt x="101" y="201"/>
                  </a:cubicBezTo>
                  <a:lnTo>
                    <a:pt x="974" y="201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rgbClr val="D68B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39"/>
            <p:cNvSpPr/>
            <p:nvPr/>
          </p:nvSpPr>
          <p:spPr>
            <a:xfrm>
              <a:off x="-886406" y="3981337"/>
              <a:ext cx="232468" cy="50608"/>
            </a:xfrm>
            <a:custGeom>
              <a:rect b="b" l="l" r="r" t="t"/>
              <a:pathLst>
                <a:path extrusionOk="0" h="588" w="2701">
                  <a:moveTo>
                    <a:pt x="1684" y="1"/>
                  </a:moveTo>
                  <a:cubicBezTo>
                    <a:pt x="1647" y="1"/>
                    <a:pt x="1607" y="1"/>
                    <a:pt x="1573" y="4"/>
                  </a:cubicBezTo>
                  <a:cubicBezTo>
                    <a:pt x="1263" y="26"/>
                    <a:pt x="1026" y="152"/>
                    <a:pt x="862" y="235"/>
                  </a:cubicBezTo>
                  <a:lnTo>
                    <a:pt x="857" y="238"/>
                  </a:lnTo>
                  <a:cubicBezTo>
                    <a:pt x="590" y="376"/>
                    <a:pt x="109" y="379"/>
                    <a:pt x="103" y="379"/>
                  </a:cubicBezTo>
                  <a:cubicBezTo>
                    <a:pt x="46" y="379"/>
                    <a:pt x="0" y="424"/>
                    <a:pt x="0" y="482"/>
                  </a:cubicBezTo>
                  <a:cubicBezTo>
                    <a:pt x="0" y="539"/>
                    <a:pt x="46" y="588"/>
                    <a:pt x="103" y="588"/>
                  </a:cubicBezTo>
                  <a:cubicBezTo>
                    <a:pt x="129" y="588"/>
                    <a:pt x="645" y="588"/>
                    <a:pt x="948" y="433"/>
                  </a:cubicBezTo>
                  <a:lnTo>
                    <a:pt x="957" y="427"/>
                  </a:lnTo>
                  <a:cubicBezTo>
                    <a:pt x="1123" y="341"/>
                    <a:pt x="1375" y="210"/>
                    <a:pt x="1681" y="210"/>
                  </a:cubicBezTo>
                  <a:cubicBezTo>
                    <a:pt x="1965" y="210"/>
                    <a:pt x="2246" y="321"/>
                    <a:pt x="2518" y="542"/>
                  </a:cubicBezTo>
                  <a:cubicBezTo>
                    <a:pt x="2535" y="559"/>
                    <a:pt x="2558" y="565"/>
                    <a:pt x="2581" y="565"/>
                  </a:cubicBezTo>
                  <a:cubicBezTo>
                    <a:pt x="2615" y="565"/>
                    <a:pt x="2644" y="550"/>
                    <a:pt x="2664" y="525"/>
                  </a:cubicBezTo>
                  <a:cubicBezTo>
                    <a:pt x="2701" y="479"/>
                    <a:pt x="2692" y="416"/>
                    <a:pt x="2649" y="379"/>
                  </a:cubicBezTo>
                  <a:cubicBezTo>
                    <a:pt x="2463" y="227"/>
                    <a:pt x="2274" y="121"/>
                    <a:pt x="2079" y="61"/>
                  </a:cubicBezTo>
                  <a:cubicBezTo>
                    <a:pt x="1951" y="21"/>
                    <a:pt x="1816" y="1"/>
                    <a:pt x="1684" y="1"/>
                  </a:cubicBezTo>
                  <a:close/>
                </a:path>
              </a:pathLst>
            </a:custGeom>
            <a:solidFill>
              <a:srgbClr val="D68B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39"/>
            <p:cNvSpPr/>
            <p:nvPr/>
          </p:nvSpPr>
          <p:spPr>
            <a:xfrm>
              <a:off x="-497983" y="3177809"/>
              <a:ext cx="42001" cy="29177"/>
            </a:xfrm>
            <a:custGeom>
              <a:rect b="b" l="l" r="r" t="t"/>
              <a:pathLst>
                <a:path extrusionOk="0" h="339" w="488">
                  <a:moveTo>
                    <a:pt x="129" y="1"/>
                  </a:moveTo>
                  <a:cubicBezTo>
                    <a:pt x="58" y="1"/>
                    <a:pt x="1" y="58"/>
                    <a:pt x="1" y="130"/>
                  </a:cubicBezTo>
                  <a:lnTo>
                    <a:pt x="1" y="210"/>
                  </a:lnTo>
                  <a:cubicBezTo>
                    <a:pt x="1" y="281"/>
                    <a:pt x="58" y="339"/>
                    <a:pt x="129" y="339"/>
                  </a:cubicBezTo>
                  <a:lnTo>
                    <a:pt x="359" y="339"/>
                  </a:lnTo>
                  <a:cubicBezTo>
                    <a:pt x="430" y="339"/>
                    <a:pt x="487" y="281"/>
                    <a:pt x="487" y="210"/>
                  </a:cubicBezTo>
                  <a:lnTo>
                    <a:pt x="487" y="130"/>
                  </a:lnTo>
                  <a:cubicBezTo>
                    <a:pt x="487" y="58"/>
                    <a:pt x="430" y="1"/>
                    <a:pt x="359" y="1"/>
                  </a:cubicBezTo>
                  <a:close/>
                </a:path>
              </a:pathLst>
            </a:custGeom>
            <a:solidFill>
              <a:srgbClr val="D68B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39"/>
            <p:cNvSpPr/>
            <p:nvPr/>
          </p:nvSpPr>
          <p:spPr>
            <a:xfrm>
              <a:off x="-534733" y="2650644"/>
              <a:ext cx="104916" cy="30898"/>
            </a:xfrm>
            <a:custGeom>
              <a:rect b="b" l="l" r="r" t="t"/>
              <a:pathLst>
                <a:path extrusionOk="0" h="359" w="1219">
                  <a:moveTo>
                    <a:pt x="1" y="0"/>
                  </a:moveTo>
                  <a:lnTo>
                    <a:pt x="1" y="358"/>
                  </a:lnTo>
                  <a:lnTo>
                    <a:pt x="1218" y="358"/>
                  </a:lnTo>
                  <a:lnTo>
                    <a:pt x="1218" y="0"/>
                  </a:lnTo>
                  <a:close/>
                </a:path>
              </a:pathLst>
            </a:custGeom>
            <a:solidFill>
              <a:srgbClr val="D68B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70" name="Google Shape;770;p39"/>
            <p:cNvGrpSpPr/>
            <p:nvPr/>
          </p:nvGrpSpPr>
          <p:grpSpPr>
            <a:xfrm>
              <a:off x="-883996" y="3021854"/>
              <a:ext cx="538955" cy="1134802"/>
              <a:chOff x="-883996" y="3021854"/>
              <a:chExt cx="538955" cy="1134802"/>
            </a:xfrm>
          </p:grpSpPr>
          <p:sp>
            <p:nvSpPr>
              <p:cNvPr id="771" name="Google Shape;771;p39"/>
              <p:cNvSpPr/>
              <p:nvPr/>
            </p:nvSpPr>
            <p:spPr>
              <a:xfrm>
                <a:off x="-740263" y="4091503"/>
                <a:ext cx="14115" cy="62485"/>
              </a:xfrm>
              <a:custGeom>
                <a:rect b="b" l="l" r="r" t="t"/>
                <a:pathLst>
                  <a:path extrusionOk="0" h="726" w="164">
                    <a:moveTo>
                      <a:pt x="1" y="1"/>
                    </a:moveTo>
                    <a:lnTo>
                      <a:pt x="1" y="642"/>
                    </a:lnTo>
                    <a:cubicBezTo>
                      <a:pt x="1" y="688"/>
                      <a:pt x="35" y="725"/>
                      <a:pt x="81" y="725"/>
                    </a:cubicBezTo>
                    <a:cubicBezTo>
                      <a:pt x="129" y="725"/>
                      <a:pt x="164" y="688"/>
                      <a:pt x="164" y="642"/>
                    </a:cubicBezTo>
                    <a:lnTo>
                      <a:pt x="1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39"/>
              <p:cNvSpPr/>
              <p:nvPr/>
            </p:nvSpPr>
            <p:spPr>
              <a:xfrm>
                <a:off x="-883738" y="4087716"/>
                <a:ext cx="141839" cy="66530"/>
              </a:xfrm>
              <a:custGeom>
                <a:rect b="b" l="l" r="r" t="t"/>
                <a:pathLst>
                  <a:path extrusionOk="0" h="773" w="1648">
                    <a:moveTo>
                      <a:pt x="1562" y="0"/>
                    </a:moveTo>
                    <a:cubicBezTo>
                      <a:pt x="1534" y="0"/>
                      <a:pt x="1508" y="16"/>
                      <a:pt x="1496" y="45"/>
                    </a:cubicBezTo>
                    <a:cubicBezTo>
                      <a:pt x="1347" y="365"/>
                      <a:pt x="943" y="577"/>
                      <a:pt x="639" y="615"/>
                    </a:cubicBezTo>
                    <a:cubicBezTo>
                      <a:pt x="610" y="618"/>
                      <a:pt x="575" y="621"/>
                      <a:pt x="537" y="621"/>
                    </a:cubicBezTo>
                    <a:cubicBezTo>
                      <a:pt x="430" y="621"/>
                      <a:pt x="301" y="598"/>
                      <a:pt x="227" y="500"/>
                    </a:cubicBezTo>
                    <a:cubicBezTo>
                      <a:pt x="193" y="451"/>
                      <a:pt x="158" y="388"/>
                      <a:pt x="201" y="343"/>
                    </a:cubicBezTo>
                    <a:cubicBezTo>
                      <a:pt x="228" y="316"/>
                      <a:pt x="262" y="306"/>
                      <a:pt x="283" y="306"/>
                    </a:cubicBezTo>
                    <a:cubicBezTo>
                      <a:pt x="288" y="306"/>
                      <a:pt x="293" y="307"/>
                      <a:pt x="296" y="308"/>
                    </a:cubicBezTo>
                    <a:cubicBezTo>
                      <a:pt x="296" y="314"/>
                      <a:pt x="299" y="317"/>
                      <a:pt x="299" y="320"/>
                    </a:cubicBezTo>
                    <a:cubicBezTo>
                      <a:pt x="267" y="328"/>
                      <a:pt x="241" y="357"/>
                      <a:pt x="241" y="391"/>
                    </a:cubicBezTo>
                    <a:cubicBezTo>
                      <a:pt x="241" y="434"/>
                      <a:pt x="273" y="469"/>
                      <a:pt x="316" y="469"/>
                    </a:cubicBezTo>
                    <a:cubicBezTo>
                      <a:pt x="327" y="469"/>
                      <a:pt x="393" y="463"/>
                      <a:pt x="428" y="411"/>
                    </a:cubicBezTo>
                    <a:cubicBezTo>
                      <a:pt x="456" y="365"/>
                      <a:pt x="456" y="317"/>
                      <a:pt x="430" y="254"/>
                    </a:cubicBezTo>
                    <a:cubicBezTo>
                      <a:pt x="410" y="199"/>
                      <a:pt x="356" y="162"/>
                      <a:pt x="293" y="159"/>
                    </a:cubicBezTo>
                    <a:cubicBezTo>
                      <a:pt x="290" y="159"/>
                      <a:pt x="288" y="159"/>
                      <a:pt x="285" y="159"/>
                    </a:cubicBezTo>
                    <a:cubicBezTo>
                      <a:pt x="193" y="159"/>
                      <a:pt x="100" y="210"/>
                      <a:pt x="58" y="291"/>
                    </a:cubicBezTo>
                    <a:cubicBezTo>
                      <a:pt x="29" y="345"/>
                      <a:pt x="1" y="451"/>
                      <a:pt x="110" y="592"/>
                    </a:cubicBezTo>
                    <a:cubicBezTo>
                      <a:pt x="198" y="712"/>
                      <a:pt x="353" y="772"/>
                      <a:pt x="542" y="772"/>
                    </a:cubicBezTo>
                    <a:cubicBezTo>
                      <a:pt x="579" y="772"/>
                      <a:pt x="617" y="769"/>
                      <a:pt x="657" y="769"/>
                    </a:cubicBezTo>
                    <a:cubicBezTo>
                      <a:pt x="846" y="746"/>
                      <a:pt x="1043" y="672"/>
                      <a:pt x="1218" y="560"/>
                    </a:cubicBezTo>
                    <a:cubicBezTo>
                      <a:pt x="1413" y="434"/>
                      <a:pt x="1553" y="282"/>
                      <a:pt x="1630" y="111"/>
                    </a:cubicBezTo>
                    <a:cubicBezTo>
                      <a:pt x="1647" y="71"/>
                      <a:pt x="1633" y="28"/>
                      <a:pt x="1596" y="8"/>
                    </a:cubicBezTo>
                    <a:cubicBezTo>
                      <a:pt x="1585" y="3"/>
                      <a:pt x="1573" y="0"/>
                      <a:pt x="15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" name="Google Shape;773;p39"/>
              <p:cNvSpPr/>
              <p:nvPr/>
            </p:nvSpPr>
            <p:spPr>
              <a:xfrm>
                <a:off x="-881242" y="4051568"/>
                <a:ext cx="78924" cy="12394"/>
              </a:xfrm>
              <a:custGeom>
                <a:rect b="b" l="l" r="r" t="t"/>
                <a:pathLst>
                  <a:path extrusionOk="0" h="144" w="917">
                    <a:moveTo>
                      <a:pt x="72" y="1"/>
                    </a:moveTo>
                    <a:cubicBezTo>
                      <a:pt x="35" y="1"/>
                      <a:pt x="0" y="32"/>
                      <a:pt x="0" y="72"/>
                    </a:cubicBezTo>
                    <a:cubicBezTo>
                      <a:pt x="0" y="110"/>
                      <a:pt x="35" y="144"/>
                      <a:pt x="72" y="144"/>
                    </a:cubicBezTo>
                    <a:lnTo>
                      <a:pt x="917" y="144"/>
                    </a:lnTo>
                    <a:lnTo>
                      <a:pt x="91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p39"/>
              <p:cNvSpPr/>
              <p:nvPr/>
            </p:nvSpPr>
            <p:spPr>
              <a:xfrm>
                <a:off x="-818929" y="4017571"/>
                <a:ext cx="149241" cy="80215"/>
              </a:xfrm>
              <a:custGeom>
                <a:rect b="b" l="l" r="r" t="t"/>
                <a:pathLst>
                  <a:path extrusionOk="0" h="932" w="1734">
                    <a:moveTo>
                      <a:pt x="863" y="152"/>
                    </a:moveTo>
                    <a:cubicBezTo>
                      <a:pt x="1066" y="152"/>
                      <a:pt x="1250" y="247"/>
                      <a:pt x="1370" y="330"/>
                    </a:cubicBezTo>
                    <a:cubicBezTo>
                      <a:pt x="1441" y="381"/>
                      <a:pt x="1499" y="430"/>
                      <a:pt x="1539" y="467"/>
                    </a:cubicBezTo>
                    <a:cubicBezTo>
                      <a:pt x="1504" y="502"/>
                      <a:pt x="1441" y="553"/>
                      <a:pt x="1370" y="602"/>
                    </a:cubicBezTo>
                    <a:cubicBezTo>
                      <a:pt x="1252" y="685"/>
                      <a:pt x="1066" y="782"/>
                      <a:pt x="863" y="782"/>
                    </a:cubicBezTo>
                    <a:cubicBezTo>
                      <a:pt x="660" y="782"/>
                      <a:pt x="476" y="685"/>
                      <a:pt x="356" y="602"/>
                    </a:cubicBezTo>
                    <a:cubicBezTo>
                      <a:pt x="285" y="553"/>
                      <a:pt x="227" y="502"/>
                      <a:pt x="187" y="467"/>
                    </a:cubicBezTo>
                    <a:cubicBezTo>
                      <a:pt x="227" y="433"/>
                      <a:pt x="285" y="384"/>
                      <a:pt x="356" y="330"/>
                    </a:cubicBezTo>
                    <a:cubicBezTo>
                      <a:pt x="474" y="247"/>
                      <a:pt x="660" y="152"/>
                      <a:pt x="863" y="152"/>
                    </a:cubicBezTo>
                    <a:close/>
                    <a:moveTo>
                      <a:pt x="866" y="1"/>
                    </a:moveTo>
                    <a:cubicBezTo>
                      <a:pt x="760" y="1"/>
                      <a:pt x="645" y="21"/>
                      <a:pt x="534" y="64"/>
                    </a:cubicBezTo>
                    <a:cubicBezTo>
                      <a:pt x="445" y="101"/>
                      <a:pt x="356" y="147"/>
                      <a:pt x="267" y="207"/>
                    </a:cubicBezTo>
                    <a:cubicBezTo>
                      <a:pt x="121" y="313"/>
                      <a:pt x="30" y="413"/>
                      <a:pt x="24" y="416"/>
                    </a:cubicBezTo>
                    <a:cubicBezTo>
                      <a:pt x="1" y="444"/>
                      <a:pt x="1" y="487"/>
                      <a:pt x="24" y="516"/>
                    </a:cubicBezTo>
                    <a:cubicBezTo>
                      <a:pt x="30" y="525"/>
                      <a:pt x="121" y="622"/>
                      <a:pt x="267" y="725"/>
                    </a:cubicBezTo>
                    <a:cubicBezTo>
                      <a:pt x="356" y="785"/>
                      <a:pt x="445" y="831"/>
                      <a:pt x="534" y="868"/>
                    </a:cubicBezTo>
                    <a:cubicBezTo>
                      <a:pt x="648" y="911"/>
                      <a:pt x="760" y="931"/>
                      <a:pt x="866" y="931"/>
                    </a:cubicBezTo>
                    <a:cubicBezTo>
                      <a:pt x="975" y="931"/>
                      <a:pt x="1086" y="908"/>
                      <a:pt x="1201" y="868"/>
                    </a:cubicBezTo>
                    <a:cubicBezTo>
                      <a:pt x="1290" y="831"/>
                      <a:pt x="1378" y="785"/>
                      <a:pt x="1464" y="725"/>
                    </a:cubicBezTo>
                    <a:cubicBezTo>
                      <a:pt x="1610" y="619"/>
                      <a:pt x="1705" y="519"/>
                      <a:pt x="1708" y="516"/>
                    </a:cubicBezTo>
                    <a:cubicBezTo>
                      <a:pt x="1734" y="487"/>
                      <a:pt x="1734" y="444"/>
                      <a:pt x="1708" y="416"/>
                    </a:cubicBezTo>
                    <a:cubicBezTo>
                      <a:pt x="1705" y="413"/>
                      <a:pt x="1610" y="307"/>
                      <a:pt x="1464" y="207"/>
                    </a:cubicBezTo>
                    <a:cubicBezTo>
                      <a:pt x="1378" y="147"/>
                      <a:pt x="1290" y="101"/>
                      <a:pt x="1201" y="64"/>
                    </a:cubicBezTo>
                    <a:cubicBezTo>
                      <a:pt x="1089" y="21"/>
                      <a:pt x="975" y="1"/>
                      <a:pt x="8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39"/>
              <p:cNvSpPr/>
              <p:nvPr/>
            </p:nvSpPr>
            <p:spPr>
              <a:xfrm>
                <a:off x="-883996" y="3983402"/>
                <a:ext cx="227132" cy="46132"/>
              </a:xfrm>
              <a:custGeom>
                <a:rect b="b" l="l" r="r" t="t"/>
                <a:pathLst>
                  <a:path extrusionOk="0" h="536" w="2639">
                    <a:moveTo>
                      <a:pt x="1662" y="0"/>
                    </a:moveTo>
                    <a:cubicBezTo>
                      <a:pt x="1624" y="0"/>
                      <a:pt x="1586" y="2"/>
                      <a:pt x="1547" y="5"/>
                    </a:cubicBezTo>
                    <a:cubicBezTo>
                      <a:pt x="1247" y="34"/>
                      <a:pt x="1006" y="154"/>
                      <a:pt x="849" y="237"/>
                    </a:cubicBezTo>
                    <a:lnTo>
                      <a:pt x="843" y="240"/>
                    </a:lnTo>
                    <a:cubicBezTo>
                      <a:pt x="571" y="383"/>
                      <a:pt x="81" y="383"/>
                      <a:pt x="75" y="383"/>
                    </a:cubicBezTo>
                    <a:cubicBezTo>
                      <a:pt x="32" y="383"/>
                      <a:pt x="1" y="415"/>
                      <a:pt x="1" y="458"/>
                    </a:cubicBezTo>
                    <a:cubicBezTo>
                      <a:pt x="1" y="501"/>
                      <a:pt x="38" y="535"/>
                      <a:pt x="75" y="535"/>
                    </a:cubicBezTo>
                    <a:cubicBezTo>
                      <a:pt x="98" y="535"/>
                      <a:pt x="611" y="535"/>
                      <a:pt x="912" y="369"/>
                    </a:cubicBezTo>
                    <a:lnTo>
                      <a:pt x="917" y="366"/>
                    </a:lnTo>
                    <a:cubicBezTo>
                      <a:pt x="1090" y="277"/>
                      <a:pt x="1344" y="145"/>
                      <a:pt x="1659" y="145"/>
                    </a:cubicBezTo>
                    <a:cubicBezTo>
                      <a:pt x="1909" y="145"/>
                      <a:pt x="2196" y="228"/>
                      <a:pt x="2510" y="484"/>
                    </a:cubicBezTo>
                    <a:cubicBezTo>
                      <a:pt x="2525" y="495"/>
                      <a:pt x="2542" y="501"/>
                      <a:pt x="2559" y="501"/>
                    </a:cubicBezTo>
                    <a:cubicBezTo>
                      <a:pt x="2580" y="501"/>
                      <a:pt x="2601" y="491"/>
                      <a:pt x="2616" y="472"/>
                    </a:cubicBezTo>
                    <a:cubicBezTo>
                      <a:pt x="2638" y="441"/>
                      <a:pt x="2636" y="395"/>
                      <a:pt x="2604" y="369"/>
                    </a:cubicBezTo>
                    <a:cubicBezTo>
                      <a:pt x="2421" y="223"/>
                      <a:pt x="2235" y="120"/>
                      <a:pt x="2046" y="57"/>
                    </a:cubicBezTo>
                    <a:cubicBezTo>
                      <a:pt x="1922" y="19"/>
                      <a:pt x="1793" y="0"/>
                      <a:pt x="16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p39"/>
              <p:cNvSpPr/>
              <p:nvPr/>
            </p:nvSpPr>
            <p:spPr>
              <a:xfrm>
                <a:off x="-862307" y="3660476"/>
                <a:ext cx="286519" cy="44927"/>
              </a:xfrm>
              <a:custGeom>
                <a:rect b="b" l="l" r="r" t="t"/>
                <a:pathLst>
                  <a:path extrusionOk="0" h="522" w="3329">
                    <a:moveTo>
                      <a:pt x="605" y="0"/>
                    </a:moveTo>
                    <a:lnTo>
                      <a:pt x="339" y="221"/>
                    </a:lnTo>
                    <a:lnTo>
                      <a:pt x="147" y="63"/>
                    </a:lnTo>
                    <a:lnTo>
                      <a:pt x="1" y="243"/>
                    </a:lnTo>
                    <a:lnTo>
                      <a:pt x="339" y="521"/>
                    </a:lnTo>
                    <a:lnTo>
                      <a:pt x="605" y="306"/>
                    </a:lnTo>
                    <a:lnTo>
                      <a:pt x="869" y="521"/>
                    </a:lnTo>
                    <a:lnTo>
                      <a:pt x="1135" y="306"/>
                    </a:lnTo>
                    <a:lnTo>
                      <a:pt x="1398" y="521"/>
                    </a:lnTo>
                    <a:lnTo>
                      <a:pt x="1665" y="306"/>
                    </a:lnTo>
                    <a:lnTo>
                      <a:pt x="1928" y="521"/>
                    </a:lnTo>
                    <a:lnTo>
                      <a:pt x="2195" y="306"/>
                    </a:lnTo>
                    <a:lnTo>
                      <a:pt x="2458" y="521"/>
                    </a:lnTo>
                    <a:lnTo>
                      <a:pt x="2724" y="306"/>
                    </a:lnTo>
                    <a:lnTo>
                      <a:pt x="2988" y="521"/>
                    </a:lnTo>
                    <a:lnTo>
                      <a:pt x="3329" y="243"/>
                    </a:lnTo>
                    <a:lnTo>
                      <a:pt x="3183" y="63"/>
                    </a:lnTo>
                    <a:lnTo>
                      <a:pt x="2988" y="221"/>
                    </a:lnTo>
                    <a:lnTo>
                      <a:pt x="2724" y="0"/>
                    </a:lnTo>
                    <a:lnTo>
                      <a:pt x="2458" y="221"/>
                    </a:lnTo>
                    <a:lnTo>
                      <a:pt x="2195" y="0"/>
                    </a:lnTo>
                    <a:lnTo>
                      <a:pt x="1928" y="221"/>
                    </a:lnTo>
                    <a:lnTo>
                      <a:pt x="1665" y="0"/>
                    </a:lnTo>
                    <a:lnTo>
                      <a:pt x="1398" y="221"/>
                    </a:lnTo>
                    <a:lnTo>
                      <a:pt x="1135" y="0"/>
                    </a:lnTo>
                    <a:lnTo>
                      <a:pt x="869" y="221"/>
                    </a:lnTo>
                    <a:lnTo>
                      <a:pt x="6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p39"/>
              <p:cNvSpPr/>
              <p:nvPr/>
            </p:nvSpPr>
            <p:spPr>
              <a:xfrm>
                <a:off x="-829774" y="3430848"/>
                <a:ext cx="52587" cy="157417"/>
              </a:xfrm>
              <a:custGeom>
                <a:rect b="b" l="l" r="r" t="t"/>
                <a:pathLst>
                  <a:path extrusionOk="0" h="1829" w="611">
                    <a:moveTo>
                      <a:pt x="287" y="1"/>
                    </a:moveTo>
                    <a:cubicBezTo>
                      <a:pt x="270" y="1"/>
                      <a:pt x="259" y="16"/>
                      <a:pt x="262" y="30"/>
                    </a:cubicBezTo>
                    <a:lnTo>
                      <a:pt x="262" y="33"/>
                    </a:lnTo>
                    <a:cubicBezTo>
                      <a:pt x="262" y="71"/>
                      <a:pt x="267" y="105"/>
                      <a:pt x="270" y="145"/>
                    </a:cubicBezTo>
                    <a:cubicBezTo>
                      <a:pt x="273" y="185"/>
                      <a:pt x="273" y="225"/>
                      <a:pt x="273" y="268"/>
                    </a:cubicBezTo>
                    <a:cubicBezTo>
                      <a:pt x="273" y="348"/>
                      <a:pt x="262" y="431"/>
                      <a:pt x="244" y="512"/>
                    </a:cubicBezTo>
                    <a:cubicBezTo>
                      <a:pt x="213" y="663"/>
                      <a:pt x="144" y="821"/>
                      <a:pt x="21" y="930"/>
                    </a:cubicBezTo>
                    <a:cubicBezTo>
                      <a:pt x="1" y="947"/>
                      <a:pt x="15" y="978"/>
                      <a:pt x="44" y="978"/>
                    </a:cubicBezTo>
                    <a:cubicBezTo>
                      <a:pt x="64" y="977"/>
                      <a:pt x="84" y="977"/>
                      <a:pt x="104" y="977"/>
                    </a:cubicBezTo>
                    <a:cubicBezTo>
                      <a:pt x="179" y="977"/>
                      <a:pt x="251" y="987"/>
                      <a:pt x="322" y="1018"/>
                    </a:cubicBezTo>
                    <a:cubicBezTo>
                      <a:pt x="390" y="1047"/>
                      <a:pt x="448" y="1090"/>
                      <a:pt x="499" y="1144"/>
                    </a:cubicBezTo>
                    <a:lnTo>
                      <a:pt x="499" y="1829"/>
                    </a:lnTo>
                    <a:lnTo>
                      <a:pt x="602" y="1829"/>
                    </a:lnTo>
                    <a:lnTo>
                      <a:pt x="602" y="1050"/>
                    </a:lnTo>
                    <a:cubicBezTo>
                      <a:pt x="611" y="964"/>
                      <a:pt x="611" y="887"/>
                      <a:pt x="605" y="812"/>
                    </a:cubicBezTo>
                    <a:cubicBezTo>
                      <a:pt x="605" y="698"/>
                      <a:pt x="605" y="583"/>
                      <a:pt x="597" y="469"/>
                    </a:cubicBezTo>
                    <a:cubicBezTo>
                      <a:pt x="585" y="360"/>
                      <a:pt x="559" y="248"/>
                      <a:pt x="502" y="156"/>
                    </a:cubicBezTo>
                    <a:cubicBezTo>
                      <a:pt x="456" y="76"/>
                      <a:pt x="382" y="30"/>
                      <a:pt x="296" y="2"/>
                    </a:cubicBezTo>
                    <a:cubicBezTo>
                      <a:pt x="293" y="1"/>
                      <a:pt x="290" y="1"/>
                      <a:pt x="2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39"/>
              <p:cNvSpPr/>
              <p:nvPr/>
            </p:nvSpPr>
            <p:spPr>
              <a:xfrm>
                <a:off x="-745944" y="3430848"/>
                <a:ext cx="51899" cy="157417"/>
              </a:xfrm>
              <a:custGeom>
                <a:rect b="b" l="l" r="r" t="t"/>
                <a:pathLst>
                  <a:path extrusionOk="0" h="1829" w="603">
                    <a:moveTo>
                      <a:pt x="282" y="1"/>
                    </a:moveTo>
                    <a:cubicBezTo>
                      <a:pt x="266" y="1"/>
                      <a:pt x="256" y="16"/>
                      <a:pt x="258" y="30"/>
                    </a:cubicBezTo>
                    <a:lnTo>
                      <a:pt x="258" y="33"/>
                    </a:lnTo>
                    <a:cubicBezTo>
                      <a:pt x="258" y="71"/>
                      <a:pt x="261" y="105"/>
                      <a:pt x="267" y="145"/>
                    </a:cubicBezTo>
                    <a:cubicBezTo>
                      <a:pt x="270" y="185"/>
                      <a:pt x="270" y="225"/>
                      <a:pt x="270" y="268"/>
                    </a:cubicBezTo>
                    <a:cubicBezTo>
                      <a:pt x="270" y="348"/>
                      <a:pt x="258" y="431"/>
                      <a:pt x="244" y="512"/>
                    </a:cubicBezTo>
                    <a:cubicBezTo>
                      <a:pt x="213" y="663"/>
                      <a:pt x="144" y="821"/>
                      <a:pt x="24" y="930"/>
                    </a:cubicBezTo>
                    <a:cubicBezTo>
                      <a:pt x="1" y="947"/>
                      <a:pt x="15" y="978"/>
                      <a:pt x="44" y="978"/>
                    </a:cubicBezTo>
                    <a:cubicBezTo>
                      <a:pt x="64" y="977"/>
                      <a:pt x="84" y="977"/>
                      <a:pt x="103" y="977"/>
                    </a:cubicBezTo>
                    <a:cubicBezTo>
                      <a:pt x="179" y="977"/>
                      <a:pt x="252" y="987"/>
                      <a:pt x="324" y="1018"/>
                    </a:cubicBezTo>
                    <a:cubicBezTo>
                      <a:pt x="390" y="1047"/>
                      <a:pt x="447" y="1090"/>
                      <a:pt x="499" y="1144"/>
                    </a:cubicBezTo>
                    <a:lnTo>
                      <a:pt x="499" y="1829"/>
                    </a:lnTo>
                    <a:lnTo>
                      <a:pt x="602" y="1829"/>
                    </a:lnTo>
                    <a:lnTo>
                      <a:pt x="602" y="1050"/>
                    </a:lnTo>
                    <a:cubicBezTo>
                      <a:pt x="599" y="964"/>
                      <a:pt x="599" y="887"/>
                      <a:pt x="599" y="812"/>
                    </a:cubicBezTo>
                    <a:cubicBezTo>
                      <a:pt x="599" y="698"/>
                      <a:pt x="599" y="583"/>
                      <a:pt x="588" y="469"/>
                    </a:cubicBezTo>
                    <a:cubicBezTo>
                      <a:pt x="576" y="360"/>
                      <a:pt x="553" y="248"/>
                      <a:pt x="496" y="156"/>
                    </a:cubicBezTo>
                    <a:cubicBezTo>
                      <a:pt x="447" y="76"/>
                      <a:pt x="373" y="30"/>
                      <a:pt x="290" y="2"/>
                    </a:cubicBezTo>
                    <a:cubicBezTo>
                      <a:pt x="287" y="1"/>
                      <a:pt x="285" y="1"/>
                      <a:pt x="2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39"/>
              <p:cNvSpPr/>
              <p:nvPr/>
            </p:nvSpPr>
            <p:spPr>
              <a:xfrm>
                <a:off x="-661855" y="3430848"/>
                <a:ext cx="51813" cy="157417"/>
              </a:xfrm>
              <a:custGeom>
                <a:rect b="b" l="l" r="r" t="t"/>
                <a:pathLst>
                  <a:path extrusionOk="0" h="1829" w="602">
                    <a:moveTo>
                      <a:pt x="282" y="1"/>
                    </a:moveTo>
                    <a:cubicBezTo>
                      <a:pt x="266" y="1"/>
                      <a:pt x="255" y="16"/>
                      <a:pt x="258" y="30"/>
                    </a:cubicBezTo>
                    <a:lnTo>
                      <a:pt x="258" y="33"/>
                    </a:lnTo>
                    <a:cubicBezTo>
                      <a:pt x="258" y="71"/>
                      <a:pt x="261" y="105"/>
                      <a:pt x="267" y="145"/>
                    </a:cubicBezTo>
                    <a:cubicBezTo>
                      <a:pt x="269" y="185"/>
                      <a:pt x="269" y="225"/>
                      <a:pt x="269" y="268"/>
                    </a:cubicBezTo>
                    <a:cubicBezTo>
                      <a:pt x="269" y="348"/>
                      <a:pt x="258" y="431"/>
                      <a:pt x="244" y="512"/>
                    </a:cubicBezTo>
                    <a:cubicBezTo>
                      <a:pt x="212" y="663"/>
                      <a:pt x="143" y="821"/>
                      <a:pt x="23" y="930"/>
                    </a:cubicBezTo>
                    <a:cubicBezTo>
                      <a:pt x="0" y="947"/>
                      <a:pt x="15" y="978"/>
                      <a:pt x="43" y="978"/>
                    </a:cubicBezTo>
                    <a:cubicBezTo>
                      <a:pt x="63" y="977"/>
                      <a:pt x="83" y="977"/>
                      <a:pt x="103" y="977"/>
                    </a:cubicBezTo>
                    <a:cubicBezTo>
                      <a:pt x="179" y="977"/>
                      <a:pt x="251" y="987"/>
                      <a:pt x="324" y="1018"/>
                    </a:cubicBezTo>
                    <a:cubicBezTo>
                      <a:pt x="393" y="1047"/>
                      <a:pt x="447" y="1090"/>
                      <a:pt x="499" y="1144"/>
                    </a:cubicBezTo>
                    <a:lnTo>
                      <a:pt x="499" y="1829"/>
                    </a:lnTo>
                    <a:lnTo>
                      <a:pt x="602" y="1829"/>
                    </a:lnTo>
                    <a:lnTo>
                      <a:pt x="602" y="1050"/>
                    </a:lnTo>
                    <a:lnTo>
                      <a:pt x="602" y="812"/>
                    </a:lnTo>
                    <a:cubicBezTo>
                      <a:pt x="602" y="698"/>
                      <a:pt x="602" y="583"/>
                      <a:pt x="590" y="469"/>
                    </a:cubicBezTo>
                    <a:cubicBezTo>
                      <a:pt x="582" y="360"/>
                      <a:pt x="556" y="248"/>
                      <a:pt x="499" y="156"/>
                    </a:cubicBezTo>
                    <a:cubicBezTo>
                      <a:pt x="453" y="76"/>
                      <a:pt x="375" y="30"/>
                      <a:pt x="289" y="2"/>
                    </a:cubicBezTo>
                    <a:cubicBezTo>
                      <a:pt x="287" y="1"/>
                      <a:pt x="284" y="1"/>
                      <a:pt x="2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39"/>
              <p:cNvSpPr/>
              <p:nvPr/>
            </p:nvSpPr>
            <p:spPr>
              <a:xfrm>
                <a:off x="-531205" y="3422585"/>
                <a:ext cx="138827" cy="302527"/>
              </a:xfrm>
              <a:custGeom>
                <a:rect b="b" l="l" r="r" t="t"/>
                <a:pathLst>
                  <a:path extrusionOk="0" h="3515" w="1613">
                    <a:moveTo>
                      <a:pt x="808" y="181"/>
                    </a:moveTo>
                    <a:cubicBezTo>
                      <a:pt x="1154" y="181"/>
                      <a:pt x="1432" y="464"/>
                      <a:pt x="1432" y="805"/>
                    </a:cubicBezTo>
                    <a:lnTo>
                      <a:pt x="1432" y="2707"/>
                    </a:lnTo>
                    <a:cubicBezTo>
                      <a:pt x="1432" y="3050"/>
                      <a:pt x="1151" y="3334"/>
                      <a:pt x="808" y="3334"/>
                    </a:cubicBezTo>
                    <a:cubicBezTo>
                      <a:pt x="464" y="3334"/>
                      <a:pt x="180" y="3053"/>
                      <a:pt x="180" y="2707"/>
                    </a:cubicBezTo>
                    <a:lnTo>
                      <a:pt x="180" y="805"/>
                    </a:lnTo>
                    <a:cubicBezTo>
                      <a:pt x="180" y="464"/>
                      <a:pt x="458" y="181"/>
                      <a:pt x="808" y="181"/>
                    </a:cubicBezTo>
                    <a:close/>
                    <a:moveTo>
                      <a:pt x="808" y="0"/>
                    </a:moveTo>
                    <a:cubicBezTo>
                      <a:pt x="364" y="0"/>
                      <a:pt x="0" y="364"/>
                      <a:pt x="0" y="808"/>
                    </a:cubicBezTo>
                    <a:lnTo>
                      <a:pt x="0" y="2707"/>
                    </a:lnTo>
                    <a:cubicBezTo>
                      <a:pt x="0" y="3151"/>
                      <a:pt x="364" y="3514"/>
                      <a:pt x="808" y="3514"/>
                    </a:cubicBezTo>
                    <a:cubicBezTo>
                      <a:pt x="1251" y="3514"/>
                      <a:pt x="1609" y="3151"/>
                      <a:pt x="1612" y="2707"/>
                    </a:cubicBezTo>
                    <a:lnTo>
                      <a:pt x="1612" y="808"/>
                    </a:lnTo>
                    <a:cubicBezTo>
                      <a:pt x="1612" y="364"/>
                      <a:pt x="1251" y="0"/>
                      <a:pt x="8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39"/>
              <p:cNvSpPr/>
              <p:nvPr/>
            </p:nvSpPr>
            <p:spPr>
              <a:xfrm>
                <a:off x="-771850" y="3166706"/>
                <a:ext cx="66961" cy="199763"/>
              </a:xfrm>
              <a:custGeom>
                <a:rect b="b" l="l" r="r" t="t"/>
                <a:pathLst>
                  <a:path extrusionOk="0" h="2321" w="778">
                    <a:moveTo>
                      <a:pt x="242" y="1"/>
                    </a:moveTo>
                    <a:lnTo>
                      <a:pt x="1" y="2321"/>
                    </a:lnTo>
                    <a:lnTo>
                      <a:pt x="777" y="2321"/>
                    </a:lnTo>
                    <a:lnTo>
                      <a:pt x="5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39"/>
              <p:cNvSpPr/>
              <p:nvPr/>
            </p:nvSpPr>
            <p:spPr>
              <a:xfrm>
                <a:off x="-848192" y="3141144"/>
                <a:ext cx="104314" cy="74448"/>
              </a:xfrm>
              <a:custGeom>
                <a:rect b="b" l="l" r="r" t="t"/>
                <a:pathLst>
                  <a:path extrusionOk="0" h="865" w="1212">
                    <a:moveTo>
                      <a:pt x="0" y="0"/>
                    </a:moveTo>
                    <a:lnTo>
                      <a:pt x="0" y="865"/>
                    </a:lnTo>
                    <a:lnTo>
                      <a:pt x="1212" y="601"/>
                    </a:lnTo>
                    <a:lnTo>
                      <a:pt x="1212" y="2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39"/>
              <p:cNvSpPr/>
              <p:nvPr/>
            </p:nvSpPr>
            <p:spPr>
              <a:xfrm>
                <a:off x="-732603" y="3141144"/>
                <a:ext cx="104056" cy="74448"/>
              </a:xfrm>
              <a:custGeom>
                <a:rect b="b" l="l" r="r" t="t"/>
                <a:pathLst>
                  <a:path extrusionOk="0" h="865" w="1209">
                    <a:moveTo>
                      <a:pt x="1209" y="0"/>
                    </a:moveTo>
                    <a:lnTo>
                      <a:pt x="0" y="269"/>
                    </a:lnTo>
                    <a:lnTo>
                      <a:pt x="0" y="601"/>
                    </a:lnTo>
                    <a:lnTo>
                      <a:pt x="1209" y="865"/>
                    </a:lnTo>
                    <a:lnTo>
                      <a:pt x="12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39"/>
              <p:cNvSpPr/>
              <p:nvPr/>
            </p:nvSpPr>
            <p:spPr>
              <a:xfrm>
                <a:off x="-800166" y="3021854"/>
                <a:ext cx="124109" cy="172049"/>
              </a:xfrm>
              <a:custGeom>
                <a:rect b="b" l="l" r="r" t="t"/>
                <a:pathLst>
                  <a:path extrusionOk="0" h="1999" w="1442">
                    <a:moveTo>
                      <a:pt x="719" y="329"/>
                    </a:moveTo>
                    <a:cubicBezTo>
                      <a:pt x="940" y="329"/>
                      <a:pt x="1115" y="504"/>
                      <a:pt x="1115" y="725"/>
                    </a:cubicBezTo>
                    <a:cubicBezTo>
                      <a:pt x="1115" y="796"/>
                      <a:pt x="1083" y="968"/>
                      <a:pt x="863" y="1292"/>
                    </a:cubicBezTo>
                    <a:cubicBezTo>
                      <a:pt x="814" y="1363"/>
                      <a:pt x="762" y="1432"/>
                      <a:pt x="719" y="1489"/>
                    </a:cubicBezTo>
                    <a:cubicBezTo>
                      <a:pt x="676" y="1432"/>
                      <a:pt x="628" y="1360"/>
                      <a:pt x="576" y="1286"/>
                    </a:cubicBezTo>
                    <a:cubicBezTo>
                      <a:pt x="359" y="957"/>
                      <a:pt x="327" y="790"/>
                      <a:pt x="327" y="725"/>
                    </a:cubicBezTo>
                    <a:cubicBezTo>
                      <a:pt x="327" y="504"/>
                      <a:pt x="502" y="329"/>
                      <a:pt x="719" y="329"/>
                    </a:cubicBezTo>
                    <a:close/>
                    <a:moveTo>
                      <a:pt x="719" y="0"/>
                    </a:moveTo>
                    <a:cubicBezTo>
                      <a:pt x="528" y="0"/>
                      <a:pt x="347" y="74"/>
                      <a:pt x="213" y="212"/>
                    </a:cubicBezTo>
                    <a:cubicBezTo>
                      <a:pt x="75" y="347"/>
                      <a:pt x="1" y="527"/>
                      <a:pt x="1" y="719"/>
                    </a:cubicBezTo>
                    <a:cubicBezTo>
                      <a:pt x="1" y="830"/>
                      <a:pt x="32" y="957"/>
                      <a:pt x="101" y="1105"/>
                    </a:cubicBezTo>
                    <a:cubicBezTo>
                      <a:pt x="152" y="1214"/>
                      <a:pt x="218" y="1335"/>
                      <a:pt x="304" y="1463"/>
                    </a:cubicBezTo>
                    <a:cubicBezTo>
                      <a:pt x="447" y="1684"/>
                      <a:pt x="588" y="1847"/>
                      <a:pt x="596" y="1856"/>
                    </a:cubicBezTo>
                    <a:lnTo>
                      <a:pt x="719" y="1999"/>
                    </a:lnTo>
                    <a:lnTo>
                      <a:pt x="845" y="1856"/>
                    </a:lnTo>
                    <a:cubicBezTo>
                      <a:pt x="854" y="1847"/>
                      <a:pt x="992" y="1684"/>
                      <a:pt x="1135" y="1469"/>
                    </a:cubicBezTo>
                    <a:cubicBezTo>
                      <a:pt x="1221" y="1340"/>
                      <a:pt x="1289" y="1217"/>
                      <a:pt x="1338" y="1111"/>
                    </a:cubicBezTo>
                    <a:cubicBezTo>
                      <a:pt x="1407" y="959"/>
                      <a:pt x="1441" y="833"/>
                      <a:pt x="1441" y="719"/>
                    </a:cubicBezTo>
                    <a:cubicBezTo>
                      <a:pt x="1441" y="527"/>
                      <a:pt x="1364" y="347"/>
                      <a:pt x="1229" y="212"/>
                    </a:cubicBezTo>
                    <a:cubicBezTo>
                      <a:pt x="1092" y="74"/>
                      <a:pt x="914" y="0"/>
                      <a:pt x="7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39"/>
              <p:cNvSpPr/>
              <p:nvPr/>
            </p:nvSpPr>
            <p:spPr>
              <a:xfrm>
                <a:off x="-516917" y="3051634"/>
                <a:ext cx="80129" cy="80215"/>
              </a:xfrm>
              <a:custGeom>
                <a:rect b="b" l="l" r="r" t="t"/>
                <a:pathLst>
                  <a:path extrusionOk="0" h="932" w="931">
                    <a:moveTo>
                      <a:pt x="464" y="1"/>
                    </a:moveTo>
                    <a:cubicBezTo>
                      <a:pt x="206" y="1"/>
                      <a:pt x="0" y="210"/>
                      <a:pt x="0" y="467"/>
                    </a:cubicBezTo>
                    <a:cubicBezTo>
                      <a:pt x="0" y="725"/>
                      <a:pt x="206" y="931"/>
                      <a:pt x="464" y="931"/>
                    </a:cubicBezTo>
                    <a:cubicBezTo>
                      <a:pt x="467" y="931"/>
                      <a:pt x="471" y="931"/>
                      <a:pt x="474" y="931"/>
                    </a:cubicBezTo>
                    <a:cubicBezTo>
                      <a:pt x="727" y="931"/>
                      <a:pt x="931" y="722"/>
                      <a:pt x="931" y="467"/>
                    </a:cubicBezTo>
                    <a:cubicBezTo>
                      <a:pt x="931" y="210"/>
                      <a:pt x="722" y="1"/>
                      <a:pt x="4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39"/>
              <p:cNvSpPr/>
              <p:nvPr/>
            </p:nvSpPr>
            <p:spPr>
              <a:xfrm>
                <a:off x="-542566" y="3159821"/>
                <a:ext cx="36062" cy="72727"/>
              </a:xfrm>
              <a:custGeom>
                <a:rect b="b" l="l" r="r" t="t"/>
                <a:pathLst>
                  <a:path extrusionOk="0" h="845" w="419">
                    <a:moveTo>
                      <a:pt x="238" y="1"/>
                    </a:moveTo>
                    <a:cubicBezTo>
                      <a:pt x="184" y="1"/>
                      <a:pt x="132" y="67"/>
                      <a:pt x="109" y="104"/>
                    </a:cubicBezTo>
                    <a:cubicBezTo>
                      <a:pt x="69" y="161"/>
                      <a:pt x="32" y="253"/>
                      <a:pt x="26" y="319"/>
                    </a:cubicBezTo>
                    <a:cubicBezTo>
                      <a:pt x="0" y="568"/>
                      <a:pt x="135" y="783"/>
                      <a:pt x="350" y="843"/>
                    </a:cubicBezTo>
                    <a:cubicBezTo>
                      <a:pt x="353" y="843"/>
                      <a:pt x="357" y="844"/>
                      <a:pt x="361" y="844"/>
                    </a:cubicBezTo>
                    <a:cubicBezTo>
                      <a:pt x="372" y="844"/>
                      <a:pt x="384" y="841"/>
                      <a:pt x="390" y="828"/>
                    </a:cubicBezTo>
                    <a:cubicBezTo>
                      <a:pt x="404" y="800"/>
                      <a:pt x="418" y="742"/>
                      <a:pt x="341" y="677"/>
                    </a:cubicBezTo>
                    <a:cubicBezTo>
                      <a:pt x="301" y="645"/>
                      <a:pt x="261" y="614"/>
                      <a:pt x="227" y="576"/>
                    </a:cubicBezTo>
                    <a:cubicBezTo>
                      <a:pt x="166" y="513"/>
                      <a:pt x="161" y="416"/>
                      <a:pt x="181" y="333"/>
                    </a:cubicBezTo>
                    <a:cubicBezTo>
                      <a:pt x="189" y="290"/>
                      <a:pt x="204" y="253"/>
                      <a:pt x="224" y="210"/>
                    </a:cubicBezTo>
                    <a:cubicBezTo>
                      <a:pt x="238" y="175"/>
                      <a:pt x="255" y="144"/>
                      <a:pt x="269" y="112"/>
                    </a:cubicBezTo>
                    <a:cubicBezTo>
                      <a:pt x="284" y="81"/>
                      <a:pt x="295" y="1"/>
                      <a:pt x="23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39"/>
              <p:cNvSpPr/>
              <p:nvPr/>
            </p:nvSpPr>
            <p:spPr>
              <a:xfrm>
                <a:off x="-448924" y="3159821"/>
                <a:ext cx="36579" cy="72727"/>
              </a:xfrm>
              <a:custGeom>
                <a:rect b="b" l="l" r="r" t="t"/>
                <a:pathLst>
                  <a:path extrusionOk="0" h="845" w="425">
                    <a:moveTo>
                      <a:pt x="187" y="1"/>
                    </a:moveTo>
                    <a:cubicBezTo>
                      <a:pt x="129" y="1"/>
                      <a:pt x="141" y="81"/>
                      <a:pt x="155" y="112"/>
                    </a:cubicBezTo>
                    <a:cubicBezTo>
                      <a:pt x="169" y="144"/>
                      <a:pt x="187" y="175"/>
                      <a:pt x="201" y="210"/>
                    </a:cubicBezTo>
                    <a:cubicBezTo>
                      <a:pt x="218" y="253"/>
                      <a:pt x="232" y="290"/>
                      <a:pt x="244" y="333"/>
                    </a:cubicBezTo>
                    <a:cubicBezTo>
                      <a:pt x="261" y="416"/>
                      <a:pt x="258" y="513"/>
                      <a:pt x="198" y="576"/>
                    </a:cubicBezTo>
                    <a:cubicBezTo>
                      <a:pt x="161" y="614"/>
                      <a:pt x="124" y="645"/>
                      <a:pt x="84" y="677"/>
                    </a:cubicBezTo>
                    <a:cubicBezTo>
                      <a:pt x="1" y="742"/>
                      <a:pt x="15" y="800"/>
                      <a:pt x="32" y="828"/>
                    </a:cubicBezTo>
                    <a:cubicBezTo>
                      <a:pt x="38" y="841"/>
                      <a:pt x="50" y="844"/>
                      <a:pt x="60" y="844"/>
                    </a:cubicBezTo>
                    <a:cubicBezTo>
                      <a:pt x="65" y="844"/>
                      <a:pt x="69" y="843"/>
                      <a:pt x="72" y="843"/>
                    </a:cubicBezTo>
                    <a:cubicBezTo>
                      <a:pt x="287" y="783"/>
                      <a:pt x="424" y="568"/>
                      <a:pt x="399" y="319"/>
                    </a:cubicBezTo>
                    <a:cubicBezTo>
                      <a:pt x="390" y="253"/>
                      <a:pt x="356" y="161"/>
                      <a:pt x="316" y="104"/>
                    </a:cubicBezTo>
                    <a:cubicBezTo>
                      <a:pt x="290" y="67"/>
                      <a:pt x="241" y="1"/>
                      <a:pt x="1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39"/>
              <p:cNvSpPr/>
              <p:nvPr/>
            </p:nvSpPr>
            <p:spPr>
              <a:xfrm>
                <a:off x="-535164" y="3302779"/>
                <a:ext cx="32361" cy="63690"/>
              </a:xfrm>
              <a:custGeom>
                <a:rect b="b" l="l" r="r" t="t"/>
                <a:pathLst>
                  <a:path extrusionOk="0" h="740" w="376">
                    <a:moveTo>
                      <a:pt x="212" y="1"/>
                    </a:moveTo>
                    <a:cubicBezTo>
                      <a:pt x="163" y="1"/>
                      <a:pt x="120" y="58"/>
                      <a:pt x="98" y="89"/>
                    </a:cubicBezTo>
                    <a:cubicBezTo>
                      <a:pt x="60" y="141"/>
                      <a:pt x="29" y="218"/>
                      <a:pt x="23" y="278"/>
                    </a:cubicBezTo>
                    <a:cubicBezTo>
                      <a:pt x="0" y="499"/>
                      <a:pt x="123" y="685"/>
                      <a:pt x="304" y="737"/>
                    </a:cubicBezTo>
                    <a:cubicBezTo>
                      <a:pt x="307" y="739"/>
                      <a:pt x="311" y="740"/>
                      <a:pt x="315" y="740"/>
                    </a:cubicBezTo>
                    <a:cubicBezTo>
                      <a:pt x="324" y="740"/>
                      <a:pt x="334" y="735"/>
                      <a:pt x="341" y="722"/>
                    </a:cubicBezTo>
                    <a:cubicBezTo>
                      <a:pt x="361" y="697"/>
                      <a:pt x="375" y="642"/>
                      <a:pt x="304" y="588"/>
                    </a:cubicBezTo>
                    <a:cubicBezTo>
                      <a:pt x="269" y="559"/>
                      <a:pt x="238" y="533"/>
                      <a:pt x="204" y="502"/>
                    </a:cubicBezTo>
                    <a:cubicBezTo>
                      <a:pt x="152" y="445"/>
                      <a:pt x="146" y="362"/>
                      <a:pt x="161" y="290"/>
                    </a:cubicBezTo>
                    <a:cubicBezTo>
                      <a:pt x="169" y="256"/>
                      <a:pt x="183" y="218"/>
                      <a:pt x="198" y="184"/>
                    </a:cubicBezTo>
                    <a:cubicBezTo>
                      <a:pt x="209" y="155"/>
                      <a:pt x="226" y="127"/>
                      <a:pt x="241" y="98"/>
                    </a:cubicBezTo>
                    <a:cubicBezTo>
                      <a:pt x="252" y="72"/>
                      <a:pt x="261" y="1"/>
                      <a:pt x="2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39"/>
              <p:cNvSpPr/>
              <p:nvPr/>
            </p:nvSpPr>
            <p:spPr>
              <a:xfrm>
                <a:off x="-452367" y="3302779"/>
                <a:ext cx="31845" cy="63690"/>
              </a:xfrm>
              <a:custGeom>
                <a:rect b="b" l="l" r="r" t="t"/>
                <a:pathLst>
                  <a:path extrusionOk="0" h="740" w="370">
                    <a:moveTo>
                      <a:pt x="164" y="1"/>
                    </a:moveTo>
                    <a:cubicBezTo>
                      <a:pt x="112" y="1"/>
                      <a:pt x="124" y="72"/>
                      <a:pt x="135" y="98"/>
                    </a:cubicBezTo>
                    <a:cubicBezTo>
                      <a:pt x="149" y="127"/>
                      <a:pt x="167" y="155"/>
                      <a:pt x="178" y="184"/>
                    </a:cubicBezTo>
                    <a:cubicBezTo>
                      <a:pt x="192" y="218"/>
                      <a:pt x="207" y="256"/>
                      <a:pt x="212" y="290"/>
                    </a:cubicBezTo>
                    <a:cubicBezTo>
                      <a:pt x="227" y="362"/>
                      <a:pt x="224" y="445"/>
                      <a:pt x="169" y="502"/>
                    </a:cubicBezTo>
                    <a:cubicBezTo>
                      <a:pt x="138" y="533"/>
                      <a:pt x="106" y="559"/>
                      <a:pt x="69" y="588"/>
                    </a:cubicBezTo>
                    <a:cubicBezTo>
                      <a:pt x="0" y="642"/>
                      <a:pt x="12" y="697"/>
                      <a:pt x="29" y="722"/>
                    </a:cubicBezTo>
                    <a:cubicBezTo>
                      <a:pt x="37" y="735"/>
                      <a:pt x="46" y="740"/>
                      <a:pt x="55" y="740"/>
                    </a:cubicBezTo>
                    <a:cubicBezTo>
                      <a:pt x="59" y="740"/>
                      <a:pt x="63" y="739"/>
                      <a:pt x="66" y="737"/>
                    </a:cubicBezTo>
                    <a:cubicBezTo>
                      <a:pt x="252" y="685"/>
                      <a:pt x="370" y="499"/>
                      <a:pt x="350" y="278"/>
                    </a:cubicBezTo>
                    <a:cubicBezTo>
                      <a:pt x="344" y="218"/>
                      <a:pt x="313" y="141"/>
                      <a:pt x="278" y="89"/>
                    </a:cubicBezTo>
                    <a:cubicBezTo>
                      <a:pt x="252" y="58"/>
                      <a:pt x="209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39"/>
              <p:cNvSpPr/>
              <p:nvPr/>
            </p:nvSpPr>
            <p:spPr>
              <a:xfrm>
                <a:off x="-527762" y="3216798"/>
                <a:ext cx="102076" cy="123335"/>
              </a:xfrm>
              <a:custGeom>
                <a:rect b="b" l="l" r="r" t="t"/>
                <a:pathLst>
                  <a:path extrusionOk="0" h="1433" w="1186">
                    <a:moveTo>
                      <a:pt x="593" y="0"/>
                    </a:moveTo>
                    <a:cubicBezTo>
                      <a:pt x="318" y="0"/>
                      <a:pt x="89" y="186"/>
                      <a:pt x="20" y="441"/>
                    </a:cubicBezTo>
                    <a:cubicBezTo>
                      <a:pt x="20" y="450"/>
                      <a:pt x="17" y="453"/>
                      <a:pt x="17" y="458"/>
                    </a:cubicBezTo>
                    <a:cubicBezTo>
                      <a:pt x="12" y="487"/>
                      <a:pt x="6" y="513"/>
                      <a:pt x="3" y="541"/>
                    </a:cubicBezTo>
                    <a:lnTo>
                      <a:pt x="3" y="544"/>
                    </a:lnTo>
                    <a:cubicBezTo>
                      <a:pt x="0" y="559"/>
                      <a:pt x="0" y="573"/>
                      <a:pt x="0" y="593"/>
                    </a:cubicBezTo>
                    <a:lnTo>
                      <a:pt x="0" y="842"/>
                    </a:lnTo>
                    <a:cubicBezTo>
                      <a:pt x="0" y="1008"/>
                      <a:pt x="66" y="1154"/>
                      <a:pt x="172" y="1260"/>
                    </a:cubicBezTo>
                    <a:cubicBezTo>
                      <a:pt x="269" y="1358"/>
                      <a:pt x="401" y="1424"/>
                      <a:pt x="544" y="1432"/>
                    </a:cubicBezTo>
                    <a:lnTo>
                      <a:pt x="639" y="1432"/>
                    </a:lnTo>
                    <a:cubicBezTo>
                      <a:pt x="942" y="1409"/>
                      <a:pt x="1183" y="1154"/>
                      <a:pt x="1183" y="842"/>
                    </a:cubicBezTo>
                    <a:lnTo>
                      <a:pt x="1183" y="593"/>
                    </a:lnTo>
                    <a:cubicBezTo>
                      <a:pt x="1183" y="579"/>
                      <a:pt x="1183" y="559"/>
                      <a:pt x="1186" y="541"/>
                    </a:cubicBezTo>
                    <a:lnTo>
                      <a:pt x="1186" y="539"/>
                    </a:lnTo>
                    <a:cubicBezTo>
                      <a:pt x="1180" y="510"/>
                      <a:pt x="1177" y="481"/>
                      <a:pt x="1171" y="456"/>
                    </a:cubicBezTo>
                    <a:cubicBezTo>
                      <a:pt x="1171" y="450"/>
                      <a:pt x="1166" y="444"/>
                      <a:pt x="1166" y="438"/>
                    </a:cubicBezTo>
                    <a:cubicBezTo>
                      <a:pt x="1137" y="338"/>
                      <a:pt x="1085" y="244"/>
                      <a:pt x="1014" y="172"/>
                    </a:cubicBezTo>
                    <a:cubicBezTo>
                      <a:pt x="905" y="66"/>
                      <a:pt x="759" y="0"/>
                      <a:pt x="59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39"/>
              <p:cNvSpPr/>
              <p:nvPr/>
            </p:nvSpPr>
            <p:spPr>
              <a:xfrm>
                <a:off x="-521393" y="3195367"/>
                <a:ext cx="88822" cy="71264"/>
              </a:xfrm>
              <a:custGeom>
                <a:rect b="b" l="l" r="r" t="t"/>
                <a:pathLst>
                  <a:path extrusionOk="0" h="828" w="1032">
                    <a:moveTo>
                      <a:pt x="244" y="0"/>
                    </a:moveTo>
                    <a:cubicBezTo>
                      <a:pt x="109" y="0"/>
                      <a:pt x="1" y="112"/>
                      <a:pt x="1" y="244"/>
                    </a:cubicBezTo>
                    <a:lnTo>
                      <a:pt x="1" y="584"/>
                    </a:lnTo>
                    <a:cubicBezTo>
                      <a:pt x="1" y="719"/>
                      <a:pt x="112" y="828"/>
                      <a:pt x="244" y="828"/>
                    </a:cubicBezTo>
                    <a:lnTo>
                      <a:pt x="788" y="828"/>
                    </a:lnTo>
                    <a:cubicBezTo>
                      <a:pt x="926" y="828"/>
                      <a:pt x="1032" y="716"/>
                      <a:pt x="1032" y="584"/>
                    </a:cubicBezTo>
                    <a:lnTo>
                      <a:pt x="1032" y="244"/>
                    </a:lnTo>
                    <a:cubicBezTo>
                      <a:pt x="1032" y="106"/>
                      <a:pt x="923" y="0"/>
                      <a:pt x="7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39"/>
              <p:cNvSpPr/>
              <p:nvPr/>
            </p:nvSpPr>
            <p:spPr>
              <a:xfrm>
                <a:off x="-866438" y="3835280"/>
                <a:ext cx="160258" cy="109392"/>
              </a:xfrm>
              <a:custGeom>
                <a:rect b="b" l="l" r="r" t="t"/>
                <a:pathLst>
                  <a:path extrusionOk="0" h="1271" w="1862">
                    <a:moveTo>
                      <a:pt x="766" y="0"/>
                    </a:moveTo>
                    <a:cubicBezTo>
                      <a:pt x="721" y="0"/>
                      <a:pt x="676" y="1"/>
                      <a:pt x="630" y="2"/>
                    </a:cubicBezTo>
                    <a:cubicBezTo>
                      <a:pt x="530" y="8"/>
                      <a:pt x="430" y="37"/>
                      <a:pt x="344" y="82"/>
                    </a:cubicBezTo>
                    <a:cubicBezTo>
                      <a:pt x="158" y="186"/>
                      <a:pt x="38" y="375"/>
                      <a:pt x="20" y="589"/>
                    </a:cubicBezTo>
                    <a:cubicBezTo>
                      <a:pt x="0" y="801"/>
                      <a:pt x="92" y="1005"/>
                      <a:pt x="258" y="1133"/>
                    </a:cubicBezTo>
                    <a:cubicBezTo>
                      <a:pt x="410" y="1254"/>
                      <a:pt x="587" y="1271"/>
                      <a:pt x="759" y="1271"/>
                    </a:cubicBezTo>
                    <a:cubicBezTo>
                      <a:pt x="802" y="1271"/>
                      <a:pt x="842" y="1268"/>
                      <a:pt x="882" y="1268"/>
                    </a:cubicBezTo>
                    <a:cubicBezTo>
                      <a:pt x="922" y="1262"/>
                      <a:pt x="960" y="1262"/>
                      <a:pt x="997" y="1262"/>
                    </a:cubicBezTo>
                    <a:lnTo>
                      <a:pt x="1773" y="1262"/>
                    </a:lnTo>
                    <a:cubicBezTo>
                      <a:pt x="1825" y="1262"/>
                      <a:pt x="1862" y="1225"/>
                      <a:pt x="1862" y="1174"/>
                    </a:cubicBezTo>
                    <a:cubicBezTo>
                      <a:pt x="1862" y="1128"/>
                      <a:pt x="1825" y="1088"/>
                      <a:pt x="1773" y="1088"/>
                    </a:cubicBezTo>
                    <a:lnTo>
                      <a:pt x="997" y="1088"/>
                    </a:lnTo>
                    <a:cubicBezTo>
                      <a:pt x="957" y="1088"/>
                      <a:pt x="917" y="1091"/>
                      <a:pt x="879" y="1091"/>
                    </a:cubicBezTo>
                    <a:cubicBezTo>
                      <a:pt x="839" y="1092"/>
                      <a:pt x="798" y="1093"/>
                      <a:pt x="759" y="1093"/>
                    </a:cubicBezTo>
                    <a:cubicBezTo>
                      <a:pt x="610" y="1093"/>
                      <a:pt x="473" y="1078"/>
                      <a:pt x="367" y="996"/>
                    </a:cubicBezTo>
                    <a:cubicBezTo>
                      <a:pt x="244" y="902"/>
                      <a:pt x="184" y="758"/>
                      <a:pt x="195" y="604"/>
                    </a:cubicBezTo>
                    <a:cubicBezTo>
                      <a:pt x="209" y="452"/>
                      <a:pt x="295" y="314"/>
                      <a:pt x="430" y="240"/>
                    </a:cubicBezTo>
                    <a:cubicBezTo>
                      <a:pt x="496" y="203"/>
                      <a:pt x="567" y="186"/>
                      <a:pt x="639" y="183"/>
                    </a:cubicBezTo>
                    <a:lnTo>
                      <a:pt x="1773" y="183"/>
                    </a:lnTo>
                    <a:cubicBezTo>
                      <a:pt x="1822" y="183"/>
                      <a:pt x="1862" y="143"/>
                      <a:pt x="1862" y="94"/>
                    </a:cubicBezTo>
                    <a:cubicBezTo>
                      <a:pt x="1862" y="42"/>
                      <a:pt x="1822" y="2"/>
                      <a:pt x="1773" y="2"/>
                    </a:cubicBezTo>
                    <a:lnTo>
                      <a:pt x="900" y="2"/>
                    </a:lnTo>
                    <a:cubicBezTo>
                      <a:pt x="855" y="1"/>
                      <a:pt x="811" y="0"/>
                      <a:pt x="7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39"/>
              <p:cNvSpPr/>
              <p:nvPr/>
            </p:nvSpPr>
            <p:spPr>
              <a:xfrm>
                <a:off x="-719349" y="3821595"/>
                <a:ext cx="43292" cy="43292"/>
              </a:xfrm>
              <a:custGeom>
                <a:rect b="b" l="l" r="r" t="t"/>
                <a:pathLst>
                  <a:path extrusionOk="0" h="503" w="503">
                    <a:moveTo>
                      <a:pt x="250" y="176"/>
                    </a:moveTo>
                    <a:cubicBezTo>
                      <a:pt x="293" y="176"/>
                      <a:pt x="325" y="213"/>
                      <a:pt x="325" y="250"/>
                    </a:cubicBezTo>
                    <a:cubicBezTo>
                      <a:pt x="325" y="293"/>
                      <a:pt x="293" y="327"/>
                      <a:pt x="250" y="327"/>
                    </a:cubicBezTo>
                    <a:cubicBezTo>
                      <a:pt x="207" y="327"/>
                      <a:pt x="176" y="293"/>
                      <a:pt x="176" y="250"/>
                    </a:cubicBezTo>
                    <a:cubicBezTo>
                      <a:pt x="176" y="210"/>
                      <a:pt x="210" y="176"/>
                      <a:pt x="250" y="176"/>
                    </a:cubicBezTo>
                    <a:close/>
                    <a:moveTo>
                      <a:pt x="250" y="1"/>
                    </a:moveTo>
                    <a:cubicBezTo>
                      <a:pt x="110" y="1"/>
                      <a:pt x="1" y="113"/>
                      <a:pt x="1" y="250"/>
                    </a:cubicBezTo>
                    <a:cubicBezTo>
                      <a:pt x="1" y="390"/>
                      <a:pt x="110" y="502"/>
                      <a:pt x="250" y="502"/>
                    </a:cubicBezTo>
                    <a:cubicBezTo>
                      <a:pt x="390" y="502"/>
                      <a:pt x="502" y="390"/>
                      <a:pt x="502" y="250"/>
                    </a:cubicBezTo>
                    <a:cubicBezTo>
                      <a:pt x="502" y="113"/>
                      <a:pt x="390" y="1"/>
                      <a:pt x="2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39"/>
              <p:cNvSpPr/>
              <p:nvPr/>
            </p:nvSpPr>
            <p:spPr>
              <a:xfrm>
                <a:off x="-719349" y="3915065"/>
                <a:ext cx="43292" cy="43206"/>
              </a:xfrm>
              <a:custGeom>
                <a:rect b="b" l="l" r="r" t="t"/>
                <a:pathLst>
                  <a:path extrusionOk="0" h="502" w="503">
                    <a:moveTo>
                      <a:pt x="250" y="178"/>
                    </a:moveTo>
                    <a:cubicBezTo>
                      <a:pt x="293" y="178"/>
                      <a:pt x="325" y="212"/>
                      <a:pt x="325" y="255"/>
                    </a:cubicBezTo>
                    <a:cubicBezTo>
                      <a:pt x="325" y="295"/>
                      <a:pt x="293" y="330"/>
                      <a:pt x="250" y="330"/>
                    </a:cubicBezTo>
                    <a:cubicBezTo>
                      <a:pt x="207" y="330"/>
                      <a:pt x="176" y="295"/>
                      <a:pt x="176" y="255"/>
                    </a:cubicBezTo>
                    <a:cubicBezTo>
                      <a:pt x="176" y="212"/>
                      <a:pt x="210" y="178"/>
                      <a:pt x="250" y="178"/>
                    </a:cubicBezTo>
                    <a:close/>
                    <a:moveTo>
                      <a:pt x="250" y="0"/>
                    </a:moveTo>
                    <a:cubicBezTo>
                      <a:pt x="110" y="0"/>
                      <a:pt x="1" y="112"/>
                      <a:pt x="1" y="249"/>
                    </a:cubicBezTo>
                    <a:cubicBezTo>
                      <a:pt x="1" y="390"/>
                      <a:pt x="110" y="501"/>
                      <a:pt x="250" y="501"/>
                    </a:cubicBezTo>
                    <a:cubicBezTo>
                      <a:pt x="390" y="501"/>
                      <a:pt x="502" y="390"/>
                      <a:pt x="502" y="249"/>
                    </a:cubicBezTo>
                    <a:cubicBezTo>
                      <a:pt x="502" y="112"/>
                      <a:pt x="390" y="0"/>
                      <a:pt x="2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39"/>
              <p:cNvSpPr/>
              <p:nvPr/>
            </p:nvSpPr>
            <p:spPr>
              <a:xfrm>
                <a:off x="-554701" y="3754807"/>
                <a:ext cx="175578" cy="275158"/>
              </a:xfrm>
              <a:custGeom>
                <a:rect b="b" l="l" r="r" t="t"/>
                <a:pathLst>
                  <a:path extrusionOk="0" h="3197" w="2040">
                    <a:moveTo>
                      <a:pt x="683" y="1"/>
                    </a:moveTo>
                    <a:cubicBezTo>
                      <a:pt x="600" y="1"/>
                      <a:pt x="516" y="32"/>
                      <a:pt x="445" y="70"/>
                    </a:cubicBezTo>
                    <a:cubicBezTo>
                      <a:pt x="224" y="176"/>
                      <a:pt x="141" y="385"/>
                      <a:pt x="98" y="608"/>
                    </a:cubicBezTo>
                    <a:cubicBezTo>
                      <a:pt x="55" y="837"/>
                      <a:pt x="1" y="1063"/>
                      <a:pt x="10" y="1295"/>
                    </a:cubicBezTo>
                    <a:cubicBezTo>
                      <a:pt x="12" y="1401"/>
                      <a:pt x="30" y="1510"/>
                      <a:pt x="95" y="1593"/>
                    </a:cubicBezTo>
                    <a:cubicBezTo>
                      <a:pt x="141" y="1650"/>
                      <a:pt x="207" y="1688"/>
                      <a:pt x="279" y="1690"/>
                    </a:cubicBezTo>
                    <a:cubicBezTo>
                      <a:pt x="279" y="1696"/>
                      <a:pt x="279" y="1708"/>
                      <a:pt x="273" y="1716"/>
                    </a:cubicBezTo>
                    <a:cubicBezTo>
                      <a:pt x="250" y="2180"/>
                      <a:pt x="313" y="2647"/>
                      <a:pt x="270" y="3111"/>
                    </a:cubicBezTo>
                    <a:cubicBezTo>
                      <a:pt x="270" y="3125"/>
                      <a:pt x="273" y="3134"/>
                      <a:pt x="282" y="3140"/>
                    </a:cubicBezTo>
                    <a:cubicBezTo>
                      <a:pt x="282" y="3148"/>
                      <a:pt x="284" y="3154"/>
                      <a:pt x="293" y="3157"/>
                    </a:cubicBezTo>
                    <a:cubicBezTo>
                      <a:pt x="353" y="3185"/>
                      <a:pt x="425" y="3182"/>
                      <a:pt x="488" y="3185"/>
                    </a:cubicBezTo>
                    <a:cubicBezTo>
                      <a:pt x="559" y="3191"/>
                      <a:pt x="637" y="3191"/>
                      <a:pt x="708" y="3191"/>
                    </a:cubicBezTo>
                    <a:cubicBezTo>
                      <a:pt x="854" y="3194"/>
                      <a:pt x="1000" y="3194"/>
                      <a:pt x="1152" y="3194"/>
                    </a:cubicBezTo>
                    <a:lnTo>
                      <a:pt x="1587" y="3197"/>
                    </a:lnTo>
                    <a:lnTo>
                      <a:pt x="1799" y="3197"/>
                    </a:lnTo>
                    <a:cubicBezTo>
                      <a:pt x="1817" y="3197"/>
                      <a:pt x="1835" y="3197"/>
                      <a:pt x="1853" y="3197"/>
                    </a:cubicBezTo>
                    <a:cubicBezTo>
                      <a:pt x="1906" y="3197"/>
                      <a:pt x="1958" y="3195"/>
                      <a:pt x="2011" y="3182"/>
                    </a:cubicBezTo>
                    <a:cubicBezTo>
                      <a:pt x="2026" y="3180"/>
                      <a:pt x="2034" y="3162"/>
                      <a:pt x="2040" y="3148"/>
                    </a:cubicBezTo>
                    <a:cubicBezTo>
                      <a:pt x="2031" y="3137"/>
                      <a:pt x="2031" y="3128"/>
                      <a:pt x="2031" y="3125"/>
                    </a:cubicBezTo>
                    <a:cubicBezTo>
                      <a:pt x="2029" y="3111"/>
                      <a:pt x="2020" y="3094"/>
                      <a:pt x="2003" y="3091"/>
                    </a:cubicBezTo>
                    <a:cubicBezTo>
                      <a:pt x="1963" y="3078"/>
                      <a:pt x="1923" y="3076"/>
                      <a:pt x="1882" y="3076"/>
                    </a:cubicBezTo>
                    <a:cubicBezTo>
                      <a:pt x="1860" y="3076"/>
                      <a:pt x="1837" y="3077"/>
                      <a:pt x="1814" y="3077"/>
                    </a:cubicBezTo>
                    <a:lnTo>
                      <a:pt x="1811" y="3077"/>
                    </a:lnTo>
                    <a:cubicBezTo>
                      <a:pt x="1842" y="2971"/>
                      <a:pt x="1845" y="2856"/>
                      <a:pt x="1848" y="2747"/>
                    </a:cubicBezTo>
                    <a:cubicBezTo>
                      <a:pt x="1851" y="2593"/>
                      <a:pt x="1877" y="2441"/>
                      <a:pt x="1897" y="2292"/>
                    </a:cubicBezTo>
                    <a:cubicBezTo>
                      <a:pt x="1914" y="2149"/>
                      <a:pt x="1914" y="2005"/>
                      <a:pt x="1914" y="1859"/>
                    </a:cubicBezTo>
                    <a:cubicBezTo>
                      <a:pt x="1914" y="1765"/>
                      <a:pt x="1905" y="1665"/>
                      <a:pt x="1868" y="1582"/>
                    </a:cubicBezTo>
                    <a:cubicBezTo>
                      <a:pt x="1842" y="1532"/>
                      <a:pt x="1797" y="1502"/>
                      <a:pt x="1749" y="1502"/>
                    </a:cubicBezTo>
                    <a:cubicBezTo>
                      <a:pt x="1723" y="1502"/>
                      <a:pt x="1696" y="1511"/>
                      <a:pt x="1671" y="1530"/>
                    </a:cubicBezTo>
                    <a:cubicBezTo>
                      <a:pt x="1596" y="1587"/>
                      <a:pt x="1550" y="1688"/>
                      <a:pt x="1510" y="1768"/>
                    </a:cubicBezTo>
                    <a:cubicBezTo>
                      <a:pt x="1459" y="1865"/>
                      <a:pt x="1421" y="1940"/>
                      <a:pt x="1367" y="2034"/>
                    </a:cubicBezTo>
                    <a:cubicBezTo>
                      <a:pt x="1330" y="2094"/>
                      <a:pt x="1290" y="2152"/>
                      <a:pt x="1258" y="2212"/>
                    </a:cubicBezTo>
                    <a:cubicBezTo>
                      <a:pt x="1189" y="1974"/>
                      <a:pt x="1098" y="1745"/>
                      <a:pt x="1075" y="1493"/>
                    </a:cubicBezTo>
                    <a:cubicBezTo>
                      <a:pt x="1063" y="1338"/>
                      <a:pt x="1055" y="1175"/>
                      <a:pt x="1015" y="1023"/>
                    </a:cubicBezTo>
                    <a:cubicBezTo>
                      <a:pt x="1023" y="989"/>
                      <a:pt x="1026" y="952"/>
                      <a:pt x="1032" y="917"/>
                    </a:cubicBezTo>
                    <a:cubicBezTo>
                      <a:pt x="1058" y="786"/>
                      <a:pt x="1083" y="660"/>
                      <a:pt x="1075" y="522"/>
                    </a:cubicBezTo>
                    <a:cubicBezTo>
                      <a:pt x="1072" y="413"/>
                      <a:pt x="1026" y="293"/>
                      <a:pt x="972" y="198"/>
                    </a:cubicBezTo>
                    <a:cubicBezTo>
                      <a:pt x="929" y="118"/>
                      <a:pt x="866" y="44"/>
                      <a:pt x="774" y="15"/>
                    </a:cubicBezTo>
                    <a:cubicBezTo>
                      <a:pt x="745" y="5"/>
                      <a:pt x="714" y="1"/>
                      <a:pt x="68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39"/>
              <p:cNvSpPr/>
              <p:nvPr/>
            </p:nvSpPr>
            <p:spPr>
              <a:xfrm>
                <a:off x="-856885" y="3731913"/>
                <a:ext cx="57579" cy="57493"/>
              </a:xfrm>
              <a:custGeom>
                <a:rect b="b" l="l" r="r" t="t"/>
                <a:pathLst>
                  <a:path extrusionOk="0" h="668" w="669">
                    <a:moveTo>
                      <a:pt x="333" y="1"/>
                    </a:moveTo>
                    <a:cubicBezTo>
                      <a:pt x="153" y="1"/>
                      <a:pt x="1" y="147"/>
                      <a:pt x="1" y="336"/>
                    </a:cubicBezTo>
                    <a:cubicBezTo>
                      <a:pt x="1" y="516"/>
                      <a:pt x="150" y="668"/>
                      <a:pt x="333" y="668"/>
                    </a:cubicBezTo>
                    <a:cubicBezTo>
                      <a:pt x="516" y="665"/>
                      <a:pt x="668" y="516"/>
                      <a:pt x="668" y="336"/>
                    </a:cubicBezTo>
                    <a:cubicBezTo>
                      <a:pt x="668" y="152"/>
                      <a:pt x="516" y="1"/>
                      <a:pt x="3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39"/>
              <p:cNvSpPr/>
              <p:nvPr/>
            </p:nvSpPr>
            <p:spPr>
              <a:xfrm>
                <a:off x="-760489" y="3731913"/>
                <a:ext cx="57493" cy="57493"/>
              </a:xfrm>
              <a:custGeom>
                <a:rect b="b" l="l" r="r" t="t"/>
                <a:pathLst>
                  <a:path extrusionOk="0" h="668" w="668">
                    <a:moveTo>
                      <a:pt x="336" y="1"/>
                    </a:moveTo>
                    <a:cubicBezTo>
                      <a:pt x="152" y="1"/>
                      <a:pt x="1" y="147"/>
                      <a:pt x="1" y="336"/>
                    </a:cubicBezTo>
                    <a:cubicBezTo>
                      <a:pt x="1" y="516"/>
                      <a:pt x="152" y="668"/>
                      <a:pt x="336" y="668"/>
                    </a:cubicBezTo>
                    <a:cubicBezTo>
                      <a:pt x="516" y="665"/>
                      <a:pt x="668" y="516"/>
                      <a:pt x="668" y="336"/>
                    </a:cubicBezTo>
                    <a:cubicBezTo>
                      <a:pt x="668" y="152"/>
                      <a:pt x="516" y="1"/>
                      <a:pt x="3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39"/>
              <p:cNvSpPr/>
              <p:nvPr/>
            </p:nvSpPr>
            <p:spPr>
              <a:xfrm>
                <a:off x="-664351" y="3731913"/>
                <a:ext cx="57493" cy="57493"/>
              </a:xfrm>
              <a:custGeom>
                <a:rect b="b" l="l" r="r" t="t"/>
                <a:pathLst>
                  <a:path extrusionOk="0" h="668" w="668">
                    <a:moveTo>
                      <a:pt x="333" y="1"/>
                    </a:moveTo>
                    <a:cubicBezTo>
                      <a:pt x="152" y="1"/>
                      <a:pt x="1" y="147"/>
                      <a:pt x="1" y="336"/>
                    </a:cubicBezTo>
                    <a:cubicBezTo>
                      <a:pt x="1" y="516"/>
                      <a:pt x="152" y="668"/>
                      <a:pt x="333" y="668"/>
                    </a:cubicBezTo>
                    <a:cubicBezTo>
                      <a:pt x="522" y="665"/>
                      <a:pt x="668" y="516"/>
                      <a:pt x="668" y="336"/>
                    </a:cubicBezTo>
                    <a:cubicBezTo>
                      <a:pt x="668" y="152"/>
                      <a:pt x="516" y="1"/>
                      <a:pt x="3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39"/>
              <p:cNvSpPr/>
              <p:nvPr/>
            </p:nvSpPr>
            <p:spPr>
              <a:xfrm>
                <a:off x="-589645" y="4060433"/>
                <a:ext cx="244604" cy="96223"/>
              </a:xfrm>
              <a:custGeom>
                <a:rect b="b" l="l" r="r" t="t"/>
                <a:pathLst>
                  <a:path extrusionOk="0" h="1118" w="2842">
                    <a:moveTo>
                      <a:pt x="0" y="1"/>
                    </a:moveTo>
                    <a:cubicBezTo>
                      <a:pt x="158" y="642"/>
                      <a:pt x="733" y="1118"/>
                      <a:pt x="1421" y="1118"/>
                    </a:cubicBezTo>
                    <a:cubicBezTo>
                      <a:pt x="2108" y="1118"/>
                      <a:pt x="2689" y="640"/>
                      <a:pt x="28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39"/>
              <p:cNvSpPr/>
              <p:nvPr/>
            </p:nvSpPr>
            <p:spPr>
              <a:xfrm>
                <a:off x="-415616" y="3746716"/>
                <a:ext cx="30898" cy="104830"/>
              </a:xfrm>
              <a:custGeom>
                <a:rect b="b" l="l" r="r" t="t"/>
                <a:pathLst>
                  <a:path extrusionOk="0" h="1218" w="359">
                    <a:moveTo>
                      <a:pt x="0" y="0"/>
                    </a:moveTo>
                    <a:lnTo>
                      <a:pt x="0" y="1217"/>
                    </a:lnTo>
                    <a:lnTo>
                      <a:pt x="358" y="1217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39"/>
              <p:cNvSpPr/>
              <p:nvPr/>
            </p:nvSpPr>
            <p:spPr>
              <a:xfrm>
                <a:off x="-637498" y="3250536"/>
                <a:ext cx="30898" cy="104830"/>
              </a:xfrm>
              <a:custGeom>
                <a:rect b="b" l="l" r="r" t="t"/>
                <a:pathLst>
                  <a:path extrusionOk="0" h="1218" w="359">
                    <a:moveTo>
                      <a:pt x="1" y="1"/>
                    </a:moveTo>
                    <a:lnTo>
                      <a:pt x="1" y="1218"/>
                    </a:lnTo>
                    <a:lnTo>
                      <a:pt x="359" y="1218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39"/>
              <p:cNvSpPr/>
              <p:nvPr/>
            </p:nvSpPr>
            <p:spPr>
              <a:xfrm>
                <a:off x="-630613" y="3901466"/>
                <a:ext cx="48456" cy="48198"/>
              </a:xfrm>
              <a:custGeom>
                <a:rect b="b" l="l" r="r" t="t"/>
                <a:pathLst>
                  <a:path extrusionOk="0" h="560" w="563">
                    <a:moveTo>
                      <a:pt x="282" y="161"/>
                    </a:moveTo>
                    <a:cubicBezTo>
                      <a:pt x="347" y="161"/>
                      <a:pt x="402" y="216"/>
                      <a:pt x="402" y="279"/>
                    </a:cubicBezTo>
                    <a:cubicBezTo>
                      <a:pt x="402" y="344"/>
                      <a:pt x="347" y="396"/>
                      <a:pt x="282" y="396"/>
                    </a:cubicBezTo>
                    <a:cubicBezTo>
                      <a:pt x="219" y="396"/>
                      <a:pt x="164" y="344"/>
                      <a:pt x="164" y="279"/>
                    </a:cubicBezTo>
                    <a:cubicBezTo>
                      <a:pt x="164" y="216"/>
                      <a:pt x="219" y="161"/>
                      <a:pt x="282" y="161"/>
                    </a:cubicBezTo>
                    <a:close/>
                    <a:moveTo>
                      <a:pt x="282" y="1"/>
                    </a:moveTo>
                    <a:cubicBezTo>
                      <a:pt x="130" y="1"/>
                      <a:pt x="1" y="127"/>
                      <a:pt x="1" y="279"/>
                    </a:cubicBezTo>
                    <a:cubicBezTo>
                      <a:pt x="1" y="433"/>
                      <a:pt x="124" y="559"/>
                      <a:pt x="282" y="559"/>
                    </a:cubicBezTo>
                    <a:cubicBezTo>
                      <a:pt x="436" y="559"/>
                      <a:pt x="562" y="433"/>
                      <a:pt x="562" y="279"/>
                    </a:cubicBezTo>
                    <a:cubicBezTo>
                      <a:pt x="562" y="127"/>
                      <a:pt x="436" y="1"/>
                      <a:pt x="2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3" name="Google Shape;803;p39"/>
            <p:cNvGrpSpPr/>
            <p:nvPr/>
          </p:nvGrpSpPr>
          <p:grpSpPr>
            <a:xfrm>
              <a:off x="-856196" y="1201609"/>
              <a:ext cx="441871" cy="1815081"/>
              <a:chOff x="-856196" y="1201609"/>
              <a:chExt cx="441871" cy="1815081"/>
            </a:xfrm>
          </p:grpSpPr>
          <p:sp>
            <p:nvSpPr>
              <p:cNvPr id="804" name="Google Shape;804;p39"/>
              <p:cNvSpPr/>
              <p:nvPr/>
            </p:nvSpPr>
            <p:spPr>
              <a:xfrm>
                <a:off x="-704287" y="1421168"/>
                <a:ext cx="145970" cy="146229"/>
              </a:xfrm>
              <a:custGeom>
                <a:rect b="b" l="l" r="r" t="t"/>
                <a:pathLst>
                  <a:path extrusionOk="0" h="1699" w="1696">
                    <a:moveTo>
                      <a:pt x="848" y="488"/>
                    </a:moveTo>
                    <a:cubicBezTo>
                      <a:pt x="1046" y="488"/>
                      <a:pt x="1206" y="651"/>
                      <a:pt x="1206" y="851"/>
                    </a:cubicBezTo>
                    <a:cubicBezTo>
                      <a:pt x="1206" y="1052"/>
                      <a:pt x="1046" y="1212"/>
                      <a:pt x="848" y="1212"/>
                    </a:cubicBezTo>
                    <a:cubicBezTo>
                      <a:pt x="648" y="1212"/>
                      <a:pt x="490" y="1052"/>
                      <a:pt x="490" y="851"/>
                    </a:cubicBezTo>
                    <a:cubicBezTo>
                      <a:pt x="490" y="651"/>
                      <a:pt x="651" y="488"/>
                      <a:pt x="848" y="488"/>
                    </a:cubicBezTo>
                    <a:close/>
                    <a:moveTo>
                      <a:pt x="848" y="1"/>
                    </a:moveTo>
                    <a:cubicBezTo>
                      <a:pt x="379" y="1"/>
                      <a:pt x="1" y="382"/>
                      <a:pt x="1" y="851"/>
                    </a:cubicBezTo>
                    <a:cubicBezTo>
                      <a:pt x="1" y="1318"/>
                      <a:pt x="379" y="1699"/>
                      <a:pt x="848" y="1699"/>
                    </a:cubicBezTo>
                    <a:cubicBezTo>
                      <a:pt x="1318" y="1699"/>
                      <a:pt x="1696" y="1318"/>
                      <a:pt x="1696" y="851"/>
                    </a:cubicBezTo>
                    <a:cubicBezTo>
                      <a:pt x="1696" y="382"/>
                      <a:pt x="1318" y="1"/>
                      <a:pt x="8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39"/>
              <p:cNvSpPr/>
              <p:nvPr/>
            </p:nvSpPr>
            <p:spPr>
              <a:xfrm>
                <a:off x="-753604" y="1853055"/>
                <a:ext cx="244604" cy="96137"/>
              </a:xfrm>
              <a:custGeom>
                <a:rect b="b" l="l" r="r" t="t"/>
                <a:pathLst>
                  <a:path extrusionOk="0" h="1117" w="2842">
                    <a:moveTo>
                      <a:pt x="1" y="0"/>
                    </a:moveTo>
                    <a:cubicBezTo>
                      <a:pt x="158" y="639"/>
                      <a:pt x="734" y="1117"/>
                      <a:pt x="1421" y="1117"/>
                    </a:cubicBezTo>
                    <a:cubicBezTo>
                      <a:pt x="2109" y="1117"/>
                      <a:pt x="2690" y="639"/>
                      <a:pt x="28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39"/>
              <p:cNvSpPr/>
              <p:nvPr/>
            </p:nvSpPr>
            <p:spPr>
              <a:xfrm>
                <a:off x="-743706" y="1713970"/>
                <a:ext cx="30898" cy="104830"/>
              </a:xfrm>
              <a:custGeom>
                <a:rect b="b" l="l" r="r" t="t"/>
                <a:pathLst>
                  <a:path extrusionOk="0" h="1218" w="359">
                    <a:moveTo>
                      <a:pt x="0" y="1"/>
                    </a:moveTo>
                    <a:lnTo>
                      <a:pt x="0" y="1218"/>
                    </a:lnTo>
                    <a:lnTo>
                      <a:pt x="358" y="1218"/>
                    </a:lnTo>
                    <a:lnTo>
                      <a:pt x="3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39"/>
              <p:cNvSpPr/>
              <p:nvPr/>
            </p:nvSpPr>
            <p:spPr>
              <a:xfrm>
                <a:off x="-646621" y="1713970"/>
                <a:ext cx="30898" cy="104830"/>
              </a:xfrm>
              <a:custGeom>
                <a:rect b="b" l="l" r="r" t="t"/>
                <a:pathLst>
                  <a:path extrusionOk="0" h="1218" w="359">
                    <a:moveTo>
                      <a:pt x="1" y="1"/>
                    </a:moveTo>
                    <a:lnTo>
                      <a:pt x="1" y="1218"/>
                    </a:lnTo>
                    <a:lnTo>
                      <a:pt x="359" y="1218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9"/>
              <p:cNvSpPr/>
              <p:nvPr/>
            </p:nvSpPr>
            <p:spPr>
              <a:xfrm>
                <a:off x="-549709" y="1713970"/>
                <a:ext cx="30898" cy="104830"/>
              </a:xfrm>
              <a:custGeom>
                <a:rect b="b" l="l" r="r" t="t"/>
                <a:pathLst>
                  <a:path extrusionOk="0" h="1218" w="359">
                    <a:moveTo>
                      <a:pt x="0" y="1"/>
                    </a:moveTo>
                    <a:lnTo>
                      <a:pt x="0" y="1218"/>
                    </a:lnTo>
                    <a:lnTo>
                      <a:pt x="358" y="1218"/>
                    </a:lnTo>
                    <a:lnTo>
                      <a:pt x="3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p39"/>
              <p:cNvSpPr/>
              <p:nvPr/>
            </p:nvSpPr>
            <p:spPr>
              <a:xfrm>
                <a:off x="-774518" y="1604578"/>
                <a:ext cx="286519" cy="44669"/>
              </a:xfrm>
              <a:custGeom>
                <a:rect b="b" l="l" r="r" t="t"/>
                <a:pathLst>
                  <a:path extrusionOk="0" h="519" w="3329">
                    <a:moveTo>
                      <a:pt x="605" y="0"/>
                    </a:moveTo>
                    <a:lnTo>
                      <a:pt x="341" y="218"/>
                    </a:lnTo>
                    <a:lnTo>
                      <a:pt x="147" y="60"/>
                    </a:lnTo>
                    <a:lnTo>
                      <a:pt x="0" y="241"/>
                    </a:lnTo>
                    <a:lnTo>
                      <a:pt x="341" y="519"/>
                    </a:lnTo>
                    <a:lnTo>
                      <a:pt x="605" y="301"/>
                    </a:lnTo>
                    <a:lnTo>
                      <a:pt x="871" y="519"/>
                    </a:lnTo>
                    <a:lnTo>
                      <a:pt x="1135" y="301"/>
                    </a:lnTo>
                    <a:lnTo>
                      <a:pt x="1401" y="519"/>
                    </a:lnTo>
                    <a:lnTo>
                      <a:pt x="1664" y="301"/>
                    </a:lnTo>
                    <a:lnTo>
                      <a:pt x="1931" y="519"/>
                    </a:lnTo>
                    <a:lnTo>
                      <a:pt x="2194" y="301"/>
                    </a:lnTo>
                    <a:lnTo>
                      <a:pt x="2460" y="519"/>
                    </a:lnTo>
                    <a:lnTo>
                      <a:pt x="2724" y="301"/>
                    </a:lnTo>
                    <a:lnTo>
                      <a:pt x="2990" y="519"/>
                    </a:lnTo>
                    <a:lnTo>
                      <a:pt x="3328" y="241"/>
                    </a:lnTo>
                    <a:lnTo>
                      <a:pt x="3182" y="60"/>
                    </a:lnTo>
                    <a:lnTo>
                      <a:pt x="2990" y="218"/>
                    </a:lnTo>
                    <a:lnTo>
                      <a:pt x="2724" y="0"/>
                    </a:lnTo>
                    <a:lnTo>
                      <a:pt x="2460" y="218"/>
                    </a:lnTo>
                    <a:lnTo>
                      <a:pt x="2194" y="0"/>
                    </a:lnTo>
                    <a:lnTo>
                      <a:pt x="1931" y="218"/>
                    </a:lnTo>
                    <a:lnTo>
                      <a:pt x="1664" y="0"/>
                    </a:lnTo>
                    <a:lnTo>
                      <a:pt x="1401" y="218"/>
                    </a:lnTo>
                    <a:lnTo>
                      <a:pt x="1135" y="0"/>
                    </a:lnTo>
                    <a:lnTo>
                      <a:pt x="871" y="218"/>
                    </a:lnTo>
                    <a:lnTo>
                      <a:pt x="6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39"/>
              <p:cNvSpPr/>
              <p:nvPr/>
            </p:nvSpPr>
            <p:spPr>
              <a:xfrm>
                <a:off x="-826761" y="2051958"/>
                <a:ext cx="212070" cy="212242"/>
              </a:xfrm>
              <a:custGeom>
                <a:rect b="b" l="l" r="r" t="t"/>
                <a:pathLst>
                  <a:path extrusionOk="0" h="2466" w="2464">
                    <a:moveTo>
                      <a:pt x="1232" y="0"/>
                    </a:moveTo>
                    <a:cubicBezTo>
                      <a:pt x="859" y="0"/>
                      <a:pt x="556" y="195"/>
                      <a:pt x="350" y="559"/>
                    </a:cubicBezTo>
                    <a:cubicBezTo>
                      <a:pt x="115" y="959"/>
                      <a:pt x="0" y="1572"/>
                      <a:pt x="0" y="2377"/>
                    </a:cubicBezTo>
                    <a:cubicBezTo>
                      <a:pt x="0" y="2429"/>
                      <a:pt x="38" y="2466"/>
                      <a:pt x="89" y="2466"/>
                    </a:cubicBezTo>
                    <a:cubicBezTo>
                      <a:pt x="138" y="2466"/>
                      <a:pt x="178" y="2429"/>
                      <a:pt x="178" y="2377"/>
                    </a:cubicBezTo>
                    <a:cubicBezTo>
                      <a:pt x="178" y="957"/>
                      <a:pt x="550" y="175"/>
                      <a:pt x="1229" y="175"/>
                    </a:cubicBezTo>
                    <a:cubicBezTo>
                      <a:pt x="1910" y="175"/>
                      <a:pt x="2283" y="959"/>
                      <a:pt x="2283" y="2377"/>
                    </a:cubicBezTo>
                    <a:cubicBezTo>
                      <a:pt x="2283" y="2429"/>
                      <a:pt x="2323" y="2466"/>
                      <a:pt x="2372" y="2466"/>
                    </a:cubicBezTo>
                    <a:cubicBezTo>
                      <a:pt x="2417" y="2466"/>
                      <a:pt x="2457" y="2429"/>
                      <a:pt x="2463" y="2377"/>
                    </a:cubicBezTo>
                    <a:cubicBezTo>
                      <a:pt x="2463" y="1572"/>
                      <a:pt x="2346" y="959"/>
                      <a:pt x="2117" y="559"/>
                    </a:cubicBezTo>
                    <a:cubicBezTo>
                      <a:pt x="1910" y="195"/>
                      <a:pt x="1601" y="0"/>
                      <a:pt x="12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39"/>
              <p:cNvSpPr/>
              <p:nvPr/>
            </p:nvSpPr>
            <p:spPr>
              <a:xfrm>
                <a:off x="-728644" y="1995239"/>
                <a:ext cx="15578" cy="262076"/>
              </a:xfrm>
              <a:custGeom>
                <a:rect b="b" l="l" r="r" t="t"/>
                <a:pathLst>
                  <a:path extrusionOk="0" h="3045" w="181">
                    <a:moveTo>
                      <a:pt x="89" y="0"/>
                    </a:moveTo>
                    <a:cubicBezTo>
                      <a:pt x="40" y="0"/>
                      <a:pt x="0" y="41"/>
                      <a:pt x="0" y="89"/>
                    </a:cubicBezTo>
                    <a:lnTo>
                      <a:pt x="0" y="2953"/>
                    </a:lnTo>
                    <a:cubicBezTo>
                      <a:pt x="0" y="3005"/>
                      <a:pt x="40" y="3045"/>
                      <a:pt x="89" y="3045"/>
                    </a:cubicBezTo>
                    <a:cubicBezTo>
                      <a:pt x="140" y="3045"/>
                      <a:pt x="181" y="3005"/>
                      <a:pt x="175" y="2953"/>
                    </a:cubicBezTo>
                    <a:lnTo>
                      <a:pt x="175" y="89"/>
                    </a:lnTo>
                    <a:cubicBezTo>
                      <a:pt x="175" y="41"/>
                      <a:pt x="140" y="0"/>
                      <a:pt x="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39"/>
              <p:cNvSpPr/>
              <p:nvPr/>
            </p:nvSpPr>
            <p:spPr>
              <a:xfrm>
                <a:off x="-762210" y="2016928"/>
                <a:ext cx="49919" cy="55514"/>
              </a:xfrm>
              <a:custGeom>
                <a:rect b="b" l="l" r="r" t="t"/>
                <a:pathLst>
                  <a:path extrusionOk="0" h="645" w="580">
                    <a:moveTo>
                      <a:pt x="103" y="0"/>
                    </a:moveTo>
                    <a:cubicBezTo>
                      <a:pt x="84" y="0"/>
                      <a:pt x="64" y="7"/>
                      <a:pt x="46" y="20"/>
                    </a:cubicBezTo>
                    <a:cubicBezTo>
                      <a:pt x="6" y="52"/>
                      <a:pt x="1" y="106"/>
                      <a:pt x="32" y="146"/>
                    </a:cubicBezTo>
                    <a:lnTo>
                      <a:pt x="413" y="610"/>
                    </a:lnTo>
                    <a:cubicBezTo>
                      <a:pt x="430" y="633"/>
                      <a:pt x="456" y="645"/>
                      <a:pt x="479" y="645"/>
                    </a:cubicBezTo>
                    <a:cubicBezTo>
                      <a:pt x="502" y="645"/>
                      <a:pt x="519" y="636"/>
                      <a:pt x="533" y="625"/>
                    </a:cubicBezTo>
                    <a:cubicBezTo>
                      <a:pt x="573" y="593"/>
                      <a:pt x="579" y="539"/>
                      <a:pt x="548" y="502"/>
                    </a:cubicBezTo>
                    <a:lnTo>
                      <a:pt x="172" y="35"/>
                    </a:lnTo>
                    <a:cubicBezTo>
                      <a:pt x="155" y="12"/>
                      <a:pt x="129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39"/>
              <p:cNvSpPr/>
              <p:nvPr/>
            </p:nvSpPr>
            <p:spPr>
              <a:xfrm>
                <a:off x="-730193" y="2017014"/>
                <a:ext cx="49403" cy="55427"/>
              </a:xfrm>
              <a:custGeom>
                <a:rect b="b" l="l" r="r" t="t"/>
                <a:pathLst>
                  <a:path extrusionOk="0" h="644" w="574">
                    <a:moveTo>
                      <a:pt x="473" y="0"/>
                    </a:moveTo>
                    <a:cubicBezTo>
                      <a:pt x="447" y="0"/>
                      <a:pt x="422" y="11"/>
                      <a:pt x="405" y="34"/>
                    </a:cubicBezTo>
                    <a:lnTo>
                      <a:pt x="30" y="501"/>
                    </a:lnTo>
                    <a:cubicBezTo>
                      <a:pt x="1" y="538"/>
                      <a:pt x="4" y="592"/>
                      <a:pt x="44" y="624"/>
                    </a:cubicBezTo>
                    <a:cubicBezTo>
                      <a:pt x="58" y="635"/>
                      <a:pt x="78" y="644"/>
                      <a:pt x="98" y="644"/>
                    </a:cubicBezTo>
                    <a:cubicBezTo>
                      <a:pt x="121" y="644"/>
                      <a:pt x="147" y="632"/>
                      <a:pt x="170" y="609"/>
                    </a:cubicBezTo>
                    <a:lnTo>
                      <a:pt x="545" y="145"/>
                    </a:lnTo>
                    <a:cubicBezTo>
                      <a:pt x="574" y="105"/>
                      <a:pt x="571" y="48"/>
                      <a:pt x="531" y="19"/>
                    </a:cubicBezTo>
                    <a:cubicBezTo>
                      <a:pt x="513" y="7"/>
                      <a:pt x="493" y="0"/>
                      <a:pt x="4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39"/>
              <p:cNvSpPr/>
              <p:nvPr/>
            </p:nvSpPr>
            <p:spPr>
              <a:xfrm>
                <a:off x="-559865" y="2004104"/>
                <a:ext cx="124109" cy="170930"/>
              </a:xfrm>
              <a:custGeom>
                <a:rect b="b" l="l" r="r" t="t"/>
                <a:pathLst>
                  <a:path extrusionOk="0" h="1986" w="1442">
                    <a:moveTo>
                      <a:pt x="720" y="178"/>
                    </a:moveTo>
                    <a:cubicBezTo>
                      <a:pt x="1078" y="178"/>
                      <a:pt x="1264" y="367"/>
                      <a:pt x="1264" y="745"/>
                    </a:cubicBezTo>
                    <a:cubicBezTo>
                      <a:pt x="1264" y="1109"/>
                      <a:pt x="874" y="1567"/>
                      <a:pt x="720" y="1733"/>
                    </a:cubicBezTo>
                    <a:cubicBezTo>
                      <a:pt x="568" y="1567"/>
                      <a:pt x="176" y="1109"/>
                      <a:pt x="176" y="745"/>
                    </a:cubicBezTo>
                    <a:cubicBezTo>
                      <a:pt x="176" y="370"/>
                      <a:pt x="359" y="178"/>
                      <a:pt x="720" y="178"/>
                    </a:cubicBezTo>
                    <a:close/>
                    <a:moveTo>
                      <a:pt x="720" y="1"/>
                    </a:moveTo>
                    <a:cubicBezTo>
                      <a:pt x="511" y="1"/>
                      <a:pt x="342" y="58"/>
                      <a:pt x="216" y="169"/>
                    </a:cubicBezTo>
                    <a:cubicBezTo>
                      <a:pt x="72" y="295"/>
                      <a:pt x="1" y="493"/>
                      <a:pt x="1" y="745"/>
                    </a:cubicBezTo>
                    <a:cubicBezTo>
                      <a:pt x="1" y="1266"/>
                      <a:pt x="631" y="1899"/>
                      <a:pt x="659" y="1925"/>
                    </a:cubicBezTo>
                    <a:lnTo>
                      <a:pt x="720" y="1985"/>
                    </a:lnTo>
                    <a:lnTo>
                      <a:pt x="783" y="1925"/>
                    </a:lnTo>
                    <a:cubicBezTo>
                      <a:pt x="811" y="1899"/>
                      <a:pt x="1441" y="1266"/>
                      <a:pt x="1441" y="745"/>
                    </a:cubicBezTo>
                    <a:cubicBezTo>
                      <a:pt x="1441" y="493"/>
                      <a:pt x="1370" y="298"/>
                      <a:pt x="1227" y="169"/>
                    </a:cubicBezTo>
                    <a:cubicBezTo>
                      <a:pt x="1103" y="58"/>
                      <a:pt x="932" y="1"/>
                      <a:pt x="7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39"/>
              <p:cNvSpPr/>
              <p:nvPr/>
            </p:nvSpPr>
            <p:spPr>
              <a:xfrm>
                <a:off x="-552722" y="2159370"/>
                <a:ext cx="109048" cy="109306"/>
              </a:xfrm>
              <a:custGeom>
                <a:rect b="b" l="l" r="r" t="t"/>
                <a:pathLst>
                  <a:path extrusionOk="0" h="1270" w="1267">
                    <a:moveTo>
                      <a:pt x="634" y="1"/>
                    </a:moveTo>
                    <a:cubicBezTo>
                      <a:pt x="284" y="1"/>
                      <a:pt x="1" y="284"/>
                      <a:pt x="1" y="636"/>
                    </a:cubicBezTo>
                    <a:cubicBezTo>
                      <a:pt x="1" y="986"/>
                      <a:pt x="284" y="1269"/>
                      <a:pt x="634" y="1269"/>
                    </a:cubicBezTo>
                    <a:cubicBezTo>
                      <a:pt x="986" y="1269"/>
                      <a:pt x="1267" y="986"/>
                      <a:pt x="1267" y="636"/>
                    </a:cubicBezTo>
                    <a:cubicBezTo>
                      <a:pt x="1267" y="284"/>
                      <a:pt x="986" y="1"/>
                      <a:pt x="6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39"/>
              <p:cNvSpPr/>
              <p:nvPr/>
            </p:nvSpPr>
            <p:spPr>
              <a:xfrm>
                <a:off x="-844749" y="2337358"/>
                <a:ext cx="426723" cy="15320"/>
              </a:xfrm>
              <a:custGeom>
                <a:rect b="b" l="l" r="r" t="t"/>
                <a:pathLst>
                  <a:path extrusionOk="0" h="178" w="4958">
                    <a:moveTo>
                      <a:pt x="89" y="0"/>
                    </a:moveTo>
                    <a:cubicBezTo>
                      <a:pt x="40" y="0"/>
                      <a:pt x="0" y="38"/>
                      <a:pt x="0" y="89"/>
                    </a:cubicBezTo>
                    <a:cubicBezTo>
                      <a:pt x="0" y="138"/>
                      <a:pt x="40" y="178"/>
                      <a:pt x="89" y="178"/>
                    </a:cubicBezTo>
                    <a:lnTo>
                      <a:pt x="4869" y="178"/>
                    </a:lnTo>
                    <a:cubicBezTo>
                      <a:pt x="4917" y="178"/>
                      <a:pt x="4957" y="138"/>
                      <a:pt x="4957" y="89"/>
                    </a:cubicBezTo>
                    <a:cubicBezTo>
                      <a:pt x="4957" y="38"/>
                      <a:pt x="4917" y="0"/>
                      <a:pt x="48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39"/>
              <p:cNvSpPr/>
              <p:nvPr/>
            </p:nvSpPr>
            <p:spPr>
              <a:xfrm>
                <a:off x="-825814" y="2311882"/>
                <a:ext cx="47423" cy="68940"/>
              </a:xfrm>
              <a:custGeom>
                <a:rect b="b" l="l" r="r" t="t"/>
                <a:pathLst>
                  <a:path extrusionOk="0" h="801" w="551">
                    <a:moveTo>
                      <a:pt x="102" y="1"/>
                    </a:moveTo>
                    <a:cubicBezTo>
                      <a:pt x="87" y="1"/>
                      <a:pt x="72" y="4"/>
                      <a:pt x="58" y="13"/>
                    </a:cubicBezTo>
                    <a:cubicBezTo>
                      <a:pt x="21" y="33"/>
                      <a:pt x="1" y="87"/>
                      <a:pt x="27" y="130"/>
                    </a:cubicBezTo>
                    <a:lnTo>
                      <a:pt x="373" y="755"/>
                    </a:lnTo>
                    <a:cubicBezTo>
                      <a:pt x="387" y="783"/>
                      <a:pt x="416" y="800"/>
                      <a:pt x="450" y="800"/>
                    </a:cubicBezTo>
                    <a:cubicBezTo>
                      <a:pt x="465" y="800"/>
                      <a:pt x="479" y="797"/>
                      <a:pt x="493" y="786"/>
                    </a:cubicBezTo>
                    <a:cubicBezTo>
                      <a:pt x="531" y="763"/>
                      <a:pt x="551" y="712"/>
                      <a:pt x="525" y="669"/>
                    </a:cubicBezTo>
                    <a:lnTo>
                      <a:pt x="178" y="44"/>
                    </a:lnTo>
                    <a:cubicBezTo>
                      <a:pt x="163" y="17"/>
                      <a:pt x="133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39"/>
              <p:cNvSpPr/>
              <p:nvPr/>
            </p:nvSpPr>
            <p:spPr>
              <a:xfrm>
                <a:off x="-772797" y="2311882"/>
                <a:ext cx="47423" cy="68940"/>
              </a:xfrm>
              <a:custGeom>
                <a:rect b="b" l="l" r="r" t="t"/>
                <a:pathLst>
                  <a:path extrusionOk="0" h="801" w="551">
                    <a:moveTo>
                      <a:pt x="102" y="1"/>
                    </a:moveTo>
                    <a:cubicBezTo>
                      <a:pt x="87" y="1"/>
                      <a:pt x="72" y="4"/>
                      <a:pt x="58" y="13"/>
                    </a:cubicBezTo>
                    <a:cubicBezTo>
                      <a:pt x="21" y="33"/>
                      <a:pt x="1" y="87"/>
                      <a:pt x="26" y="130"/>
                    </a:cubicBezTo>
                    <a:lnTo>
                      <a:pt x="373" y="755"/>
                    </a:lnTo>
                    <a:cubicBezTo>
                      <a:pt x="387" y="783"/>
                      <a:pt x="416" y="800"/>
                      <a:pt x="450" y="800"/>
                    </a:cubicBezTo>
                    <a:cubicBezTo>
                      <a:pt x="464" y="800"/>
                      <a:pt x="479" y="797"/>
                      <a:pt x="493" y="786"/>
                    </a:cubicBezTo>
                    <a:cubicBezTo>
                      <a:pt x="530" y="763"/>
                      <a:pt x="550" y="712"/>
                      <a:pt x="525" y="669"/>
                    </a:cubicBezTo>
                    <a:lnTo>
                      <a:pt x="178" y="44"/>
                    </a:lnTo>
                    <a:cubicBezTo>
                      <a:pt x="163" y="17"/>
                      <a:pt x="133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39"/>
              <p:cNvSpPr/>
              <p:nvPr/>
            </p:nvSpPr>
            <p:spPr>
              <a:xfrm>
                <a:off x="-538865" y="2311882"/>
                <a:ext cx="47165" cy="68940"/>
              </a:xfrm>
              <a:custGeom>
                <a:rect b="b" l="l" r="r" t="t"/>
                <a:pathLst>
                  <a:path extrusionOk="0" h="801" w="548">
                    <a:moveTo>
                      <a:pt x="101" y="1"/>
                    </a:moveTo>
                    <a:cubicBezTo>
                      <a:pt x="87" y="1"/>
                      <a:pt x="71" y="4"/>
                      <a:pt x="58" y="13"/>
                    </a:cubicBezTo>
                    <a:cubicBezTo>
                      <a:pt x="15" y="33"/>
                      <a:pt x="0" y="87"/>
                      <a:pt x="26" y="130"/>
                    </a:cubicBezTo>
                    <a:lnTo>
                      <a:pt x="373" y="755"/>
                    </a:lnTo>
                    <a:cubicBezTo>
                      <a:pt x="390" y="783"/>
                      <a:pt x="418" y="800"/>
                      <a:pt x="453" y="800"/>
                    </a:cubicBezTo>
                    <a:cubicBezTo>
                      <a:pt x="467" y="800"/>
                      <a:pt x="481" y="797"/>
                      <a:pt x="490" y="786"/>
                    </a:cubicBezTo>
                    <a:cubicBezTo>
                      <a:pt x="530" y="763"/>
                      <a:pt x="547" y="712"/>
                      <a:pt x="524" y="669"/>
                    </a:cubicBezTo>
                    <a:lnTo>
                      <a:pt x="175" y="44"/>
                    </a:lnTo>
                    <a:cubicBezTo>
                      <a:pt x="161" y="17"/>
                      <a:pt x="132" y="1"/>
                      <a:pt x="10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39"/>
              <p:cNvSpPr/>
              <p:nvPr/>
            </p:nvSpPr>
            <p:spPr>
              <a:xfrm>
                <a:off x="-485159" y="2311882"/>
                <a:ext cx="47165" cy="68940"/>
              </a:xfrm>
              <a:custGeom>
                <a:rect b="b" l="l" r="r" t="t"/>
                <a:pathLst>
                  <a:path extrusionOk="0" h="801" w="548">
                    <a:moveTo>
                      <a:pt x="101" y="1"/>
                    </a:moveTo>
                    <a:cubicBezTo>
                      <a:pt x="87" y="1"/>
                      <a:pt x="72" y="4"/>
                      <a:pt x="58" y="13"/>
                    </a:cubicBezTo>
                    <a:cubicBezTo>
                      <a:pt x="18" y="33"/>
                      <a:pt x="1" y="87"/>
                      <a:pt x="23" y="130"/>
                    </a:cubicBezTo>
                    <a:lnTo>
                      <a:pt x="373" y="755"/>
                    </a:lnTo>
                    <a:cubicBezTo>
                      <a:pt x="387" y="783"/>
                      <a:pt x="416" y="800"/>
                      <a:pt x="447" y="800"/>
                    </a:cubicBezTo>
                    <a:cubicBezTo>
                      <a:pt x="462" y="800"/>
                      <a:pt x="476" y="797"/>
                      <a:pt x="490" y="786"/>
                    </a:cubicBezTo>
                    <a:cubicBezTo>
                      <a:pt x="530" y="763"/>
                      <a:pt x="548" y="712"/>
                      <a:pt x="522" y="669"/>
                    </a:cubicBezTo>
                    <a:lnTo>
                      <a:pt x="175" y="44"/>
                    </a:lnTo>
                    <a:cubicBezTo>
                      <a:pt x="160" y="17"/>
                      <a:pt x="131" y="1"/>
                      <a:pt x="10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39"/>
              <p:cNvSpPr/>
              <p:nvPr/>
            </p:nvSpPr>
            <p:spPr>
              <a:xfrm>
                <a:off x="-607891" y="2311882"/>
                <a:ext cx="47165" cy="68940"/>
              </a:xfrm>
              <a:custGeom>
                <a:rect b="b" l="l" r="r" t="t"/>
                <a:pathLst>
                  <a:path extrusionOk="0" h="801" w="548">
                    <a:moveTo>
                      <a:pt x="102" y="1"/>
                    </a:moveTo>
                    <a:cubicBezTo>
                      <a:pt x="87" y="1"/>
                      <a:pt x="72" y="4"/>
                      <a:pt x="58" y="13"/>
                    </a:cubicBezTo>
                    <a:cubicBezTo>
                      <a:pt x="18" y="33"/>
                      <a:pt x="0" y="87"/>
                      <a:pt x="26" y="130"/>
                    </a:cubicBezTo>
                    <a:lnTo>
                      <a:pt x="373" y="755"/>
                    </a:lnTo>
                    <a:cubicBezTo>
                      <a:pt x="387" y="783"/>
                      <a:pt x="416" y="800"/>
                      <a:pt x="447" y="800"/>
                    </a:cubicBezTo>
                    <a:cubicBezTo>
                      <a:pt x="461" y="800"/>
                      <a:pt x="476" y="797"/>
                      <a:pt x="490" y="786"/>
                    </a:cubicBezTo>
                    <a:cubicBezTo>
                      <a:pt x="530" y="763"/>
                      <a:pt x="547" y="712"/>
                      <a:pt x="524" y="669"/>
                    </a:cubicBezTo>
                    <a:lnTo>
                      <a:pt x="175" y="44"/>
                    </a:lnTo>
                    <a:cubicBezTo>
                      <a:pt x="162" y="17"/>
                      <a:pt x="132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22" name="Google Shape;822;p39"/>
              <p:cNvGrpSpPr/>
              <p:nvPr/>
            </p:nvGrpSpPr>
            <p:grpSpPr>
              <a:xfrm>
                <a:off x="-856196" y="2421790"/>
                <a:ext cx="441871" cy="594900"/>
                <a:chOff x="-856196" y="2421790"/>
                <a:chExt cx="441871" cy="594900"/>
              </a:xfrm>
            </p:grpSpPr>
            <p:sp>
              <p:nvSpPr>
                <p:cNvPr id="823" name="Google Shape;823;p39"/>
                <p:cNvSpPr/>
                <p:nvPr/>
              </p:nvSpPr>
              <p:spPr>
                <a:xfrm>
                  <a:off x="-551689" y="2553216"/>
                  <a:ext cx="137364" cy="54136"/>
                </a:xfrm>
                <a:custGeom>
                  <a:rect b="b" l="l" r="r" t="t"/>
                  <a:pathLst>
                    <a:path extrusionOk="0" h="629" w="1596">
                      <a:moveTo>
                        <a:pt x="0" y="1"/>
                      </a:moveTo>
                      <a:cubicBezTo>
                        <a:pt x="86" y="359"/>
                        <a:pt x="410" y="628"/>
                        <a:pt x="796" y="628"/>
                      </a:cubicBezTo>
                      <a:cubicBezTo>
                        <a:pt x="1183" y="628"/>
                        <a:pt x="1507" y="362"/>
                        <a:pt x="15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4" name="Google Shape;824;p39"/>
                <p:cNvSpPr/>
                <p:nvPr/>
              </p:nvSpPr>
              <p:spPr>
                <a:xfrm>
                  <a:off x="-856196" y="2421790"/>
                  <a:ext cx="61280" cy="185045"/>
                </a:xfrm>
                <a:custGeom>
                  <a:rect b="b" l="l" r="r" t="t"/>
                  <a:pathLst>
                    <a:path extrusionOk="0" h="2150" w="712">
                      <a:moveTo>
                        <a:pt x="339" y="1"/>
                      </a:moveTo>
                      <a:cubicBezTo>
                        <a:pt x="319" y="1"/>
                        <a:pt x="305" y="18"/>
                        <a:pt x="308" y="36"/>
                      </a:cubicBezTo>
                      <a:lnTo>
                        <a:pt x="308" y="39"/>
                      </a:lnTo>
                      <a:cubicBezTo>
                        <a:pt x="308" y="82"/>
                        <a:pt x="314" y="125"/>
                        <a:pt x="314" y="168"/>
                      </a:cubicBezTo>
                      <a:cubicBezTo>
                        <a:pt x="319" y="214"/>
                        <a:pt x="319" y="259"/>
                        <a:pt x="319" y="311"/>
                      </a:cubicBezTo>
                      <a:cubicBezTo>
                        <a:pt x="319" y="408"/>
                        <a:pt x="308" y="503"/>
                        <a:pt x="285" y="597"/>
                      </a:cubicBezTo>
                      <a:cubicBezTo>
                        <a:pt x="248" y="781"/>
                        <a:pt x="168" y="967"/>
                        <a:pt x="24" y="1090"/>
                      </a:cubicBezTo>
                      <a:cubicBezTo>
                        <a:pt x="0" y="1111"/>
                        <a:pt x="16" y="1148"/>
                        <a:pt x="44" y="1148"/>
                      </a:cubicBezTo>
                      <a:cubicBezTo>
                        <a:pt x="46" y="1148"/>
                        <a:pt x="48" y="1147"/>
                        <a:pt x="50" y="1147"/>
                      </a:cubicBezTo>
                      <a:cubicBezTo>
                        <a:pt x="75" y="1145"/>
                        <a:pt x="100" y="1144"/>
                        <a:pt x="125" y="1144"/>
                      </a:cubicBezTo>
                      <a:cubicBezTo>
                        <a:pt x="212" y="1144"/>
                        <a:pt x="299" y="1157"/>
                        <a:pt x="380" y="1193"/>
                      </a:cubicBezTo>
                      <a:cubicBezTo>
                        <a:pt x="457" y="1227"/>
                        <a:pt x="526" y="1282"/>
                        <a:pt x="586" y="1342"/>
                      </a:cubicBezTo>
                      <a:lnTo>
                        <a:pt x="586" y="2149"/>
                      </a:lnTo>
                      <a:lnTo>
                        <a:pt x="709" y="2149"/>
                      </a:lnTo>
                      <a:lnTo>
                        <a:pt x="709" y="1230"/>
                      </a:lnTo>
                      <a:cubicBezTo>
                        <a:pt x="712" y="1141"/>
                        <a:pt x="712" y="1053"/>
                        <a:pt x="712" y="961"/>
                      </a:cubicBezTo>
                      <a:cubicBezTo>
                        <a:pt x="712" y="826"/>
                        <a:pt x="712" y="689"/>
                        <a:pt x="697" y="554"/>
                      </a:cubicBezTo>
                      <a:cubicBezTo>
                        <a:pt x="686" y="425"/>
                        <a:pt x="655" y="297"/>
                        <a:pt x="592" y="185"/>
                      </a:cubicBezTo>
                      <a:cubicBezTo>
                        <a:pt x="537" y="93"/>
                        <a:pt x="448" y="39"/>
                        <a:pt x="348" y="2"/>
                      </a:cubicBezTo>
                      <a:cubicBezTo>
                        <a:pt x="345" y="1"/>
                        <a:pt x="342" y="1"/>
                        <a:pt x="33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5" name="Google Shape;825;p39"/>
                <p:cNvSpPr/>
                <p:nvPr/>
              </p:nvSpPr>
              <p:spPr>
                <a:xfrm>
                  <a:off x="-757132" y="2421790"/>
                  <a:ext cx="61538" cy="185045"/>
                </a:xfrm>
                <a:custGeom>
                  <a:rect b="b" l="l" r="r" t="t"/>
                  <a:pathLst>
                    <a:path extrusionOk="0" h="2150" w="715">
                      <a:moveTo>
                        <a:pt x="337" y="1"/>
                      </a:moveTo>
                      <a:cubicBezTo>
                        <a:pt x="316" y="1"/>
                        <a:pt x="303" y="18"/>
                        <a:pt x="305" y="36"/>
                      </a:cubicBezTo>
                      <a:lnTo>
                        <a:pt x="305" y="39"/>
                      </a:lnTo>
                      <a:cubicBezTo>
                        <a:pt x="305" y="82"/>
                        <a:pt x="314" y="125"/>
                        <a:pt x="314" y="168"/>
                      </a:cubicBezTo>
                      <a:cubicBezTo>
                        <a:pt x="317" y="214"/>
                        <a:pt x="317" y="259"/>
                        <a:pt x="317" y="311"/>
                      </a:cubicBezTo>
                      <a:cubicBezTo>
                        <a:pt x="317" y="408"/>
                        <a:pt x="305" y="503"/>
                        <a:pt x="285" y="597"/>
                      </a:cubicBezTo>
                      <a:cubicBezTo>
                        <a:pt x="245" y="781"/>
                        <a:pt x="165" y="967"/>
                        <a:pt x="22" y="1090"/>
                      </a:cubicBezTo>
                      <a:cubicBezTo>
                        <a:pt x="0" y="1111"/>
                        <a:pt x="14" y="1148"/>
                        <a:pt x="42" y="1148"/>
                      </a:cubicBezTo>
                      <a:cubicBezTo>
                        <a:pt x="44" y="1148"/>
                        <a:pt x="46" y="1147"/>
                        <a:pt x="48" y="1147"/>
                      </a:cubicBezTo>
                      <a:cubicBezTo>
                        <a:pt x="72" y="1145"/>
                        <a:pt x="97" y="1144"/>
                        <a:pt x="122" y="1144"/>
                      </a:cubicBezTo>
                      <a:cubicBezTo>
                        <a:pt x="209" y="1144"/>
                        <a:pt x="297" y="1157"/>
                        <a:pt x="377" y="1193"/>
                      </a:cubicBezTo>
                      <a:cubicBezTo>
                        <a:pt x="457" y="1227"/>
                        <a:pt x="523" y="1282"/>
                        <a:pt x="586" y="1342"/>
                      </a:cubicBezTo>
                      <a:lnTo>
                        <a:pt x="586" y="2149"/>
                      </a:lnTo>
                      <a:lnTo>
                        <a:pt x="706" y="2149"/>
                      </a:lnTo>
                      <a:lnTo>
                        <a:pt x="706" y="1230"/>
                      </a:lnTo>
                      <a:cubicBezTo>
                        <a:pt x="715" y="1141"/>
                        <a:pt x="715" y="1053"/>
                        <a:pt x="712" y="961"/>
                      </a:cubicBezTo>
                      <a:cubicBezTo>
                        <a:pt x="712" y="826"/>
                        <a:pt x="712" y="689"/>
                        <a:pt x="698" y="554"/>
                      </a:cubicBezTo>
                      <a:cubicBezTo>
                        <a:pt x="686" y="425"/>
                        <a:pt x="655" y="297"/>
                        <a:pt x="589" y="185"/>
                      </a:cubicBezTo>
                      <a:cubicBezTo>
                        <a:pt x="534" y="93"/>
                        <a:pt x="446" y="39"/>
                        <a:pt x="345" y="2"/>
                      </a:cubicBezTo>
                      <a:cubicBezTo>
                        <a:pt x="342" y="1"/>
                        <a:pt x="339" y="1"/>
                        <a:pt x="33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6" name="Google Shape;826;p39"/>
                <p:cNvSpPr/>
                <p:nvPr/>
              </p:nvSpPr>
              <p:spPr>
                <a:xfrm>
                  <a:off x="-658068" y="2421790"/>
                  <a:ext cx="61366" cy="185045"/>
                </a:xfrm>
                <a:custGeom>
                  <a:rect b="b" l="l" r="r" t="t"/>
                  <a:pathLst>
                    <a:path extrusionOk="0" h="2150" w="713">
                      <a:moveTo>
                        <a:pt x="340" y="1"/>
                      </a:moveTo>
                      <a:cubicBezTo>
                        <a:pt x="319" y="1"/>
                        <a:pt x="306" y="18"/>
                        <a:pt x="308" y="36"/>
                      </a:cubicBezTo>
                      <a:lnTo>
                        <a:pt x="308" y="39"/>
                      </a:lnTo>
                      <a:cubicBezTo>
                        <a:pt x="308" y="82"/>
                        <a:pt x="314" y="125"/>
                        <a:pt x="314" y="168"/>
                      </a:cubicBezTo>
                      <a:cubicBezTo>
                        <a:pt x="317" y="214"/>
                        <a:pt x="317" y="259"/>
                        <a:pt x="317" y="311"/>
                      </a:cubicBezTo>
                      <a:cubicBezTo>
                        <a:pt x="317" y="408"/>
                        <a:pt x="308" y="503"/>
                        <a:pt x="286" y="597"/>
                      </a:cubicBezTo>
                      <a:cubicBezTo>
                        <a:pt x="245" y="781"/>
                        <a:pt x="168" y="967"/>
                        <a:pt x="25" y="1090"/>
                      </a:cubicBezTo>
                      <a:cubicBezTo>
                        <a:pt x="1" y="1111"/>
                        <a:pt x="14" y="1148"/>
                        <a:pt x="44" y="1148"/>
                      </a:cubicBezTo>
                      <a:cubicBezTo>
                        <a:pt x="46" y="1148"/>
                        <a:pt x="48" y="1147"/>
                        <a:pt x="51" y="1147"/>
                      </a:cubicBezTo>
                      <a:cubicBezTo>
                        <a:pt x="75" y="1145"/>
                        <a:pt x="99" y="1144"/>
                        <a:pt x="124" y="1144"/>
                      </a:cubicBezTo>
                      <a:cubicBezTo>
                        <a:pt x="210" y="1144"/>
                        <a:pt x="298" y="1157"/>
                        <a:pt x="380" y="1193"/>
                      </a:cubicBezTo>
                      <a:cubicBezTo>
                        <a:pt x="457" y="1227"/>
                        <a:pt x="526" y="1282"/>
                        <a:pt x="586" y="1342"/>
                      </a:cubicBezTo>
                      <a:lnTo>
                        <a:pt x="586" y="2149"/>
                      </a:lnTo>
                      <a:lnTo>
                        <a:pt x="709" y="2149"/>
                      </a:lnTo>
                      <a:lnTo>
                        <a:pt x="709" y="1230"/>
                      </a:lnTo>
                      <a:cubicBezTo>
                        <a:pt x="712" y="1141"/>
                        <a:pt x="712" y="1053"/>
                        <a:pt x="712" y="961"/>
                      </a:cubicBezTo>
                      <a:cubicBezTo>
                        <a:pt x="712" y="826"/>
                        <a:pt x="712" y="689"/>
                        <a:pt x="698" y="554"/>
                      </a:cubicBezTo>
                      <a:cubicBezTo>
                        <a:pt x="686" y="425"/>
                        <a:pt x="655" y="297"/>
                        <a:pt x="592" y="185"/>
                      </a:cubicBezTo>
                      <a:cubicBezTo>
                        <a:pt x="538" y="93"/>
                        <a:pt x="449" y="39"/>
                        <a:pt x="349" y="2"/>
                      </a:cubicBezTo>
                      <a:cubicBezTo>
                        <a:pt x="346" y="1"/>
                        <a:pt x="343" y="1"/>
                        <a:pt x="3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7" name="Google Shape;827;p39"/>
                <p:cNvSpPr/>
                <p:nvPr/>
              </p:nvSpPr>
              <p:spPr>
                <a:xfrm>
                  <a:off x="-547041" y="2430483"/>
                  <a:ext cx="128068" cy="39591"/>
                </a:xfrm>
                <a:custGeom>
                  <a:rect b="b" l="l" r="r" t="t"/>
                  <a:pathLst>
                    <a:path extrusionOk="0" h="460" w="1488">
                      <a:moveTo>
                        <a:pt x="1" y="1"/>
                      </a:moveTo>
                      <a:lnTo>
                        <a:pt x="1" y="459"/>
                      </a:lnTo>
                      <a:lnTo>
                        <a:pt x="1487" y="459"/>
                      </a:lnTo>
                      <a:lnTo>
                        <a:pt x="148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828" name="Google Shape;828;p39"/>
                <p:cNvGrpSpPr/>
                <p:nvPr/>
              </p:nvGrpSpPr>
              <p:grpSpPr>
                <a:xfrm>
                  <a:off x="-847245" y="2633603"/>
                  <a:ext cx="429219" cy="383087"/>
                  <a:chOff x="-847245" y="2633603"/>
                  <a:chExt cx="429219" cy="383087"/>
                </a:xfrm>
              </p:grpSpPr>
              <p:sp>
                <p:nvSpPr>
                  <p:cNvPr id="829" name="Google Shape;829;p39"/>
                  <p:cNvSpPr/>
                  <p:nvPr/>
                </p:nvSpPr>
                <p:spPr>
                  <a:xfrm>
                    <a:off x="-541103" y="2920467"/>
                    <a:ext cx="28144" cy="7746"/>
                  </a:xfrm>
                  <a:custGeom>
                    <a:rect b="b" l="l" r="r" t="t"/>
                    <a:pathLst>
                      <a:path extrusionOk="0" h="90" w="327">
                        <a:moveTo>
                          <a:pt x="0" y="1"/>
                        </a:moveTo>
                        <a:lnTo>
                          <a:pt x="0" y="90"/>
                        </a:lnTo>
                        <a:lnTo>
                          <a:pt x="327" y="90"/>
                        </a:lnTo>
                        <a:cubicBezTo>
                          <a:pt x="295" y="44"/>
                          <a:pt x="164" y="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30" name="Google Shape;830;p39"/>
                  <p:cNvSpPr/>
                  <p:nvPr/>
                </p:nvSpPr>
                <p:spPr>
                  <a:xfrm>
                    <a:off x="-575616" y="2920467"/>
                    <a:ext cx="28144" cy="7746"/>
                  </a:xfrm>
                  <a:custGeom>
                    <a:rect b="b" l="l" r="r" t="t"/>
                    <a:pathLst>
                      <a:path extrusionOk="0" h="90" w="327">
                        <a:moveTo>
                          <a:pt x="1" y="1"/>
                        </a:moveTo>
                        <a:lnTo>
                          <a:pt x="1" y="90"/>
                        </a:lnTo>
                        <a:lnTo>
                          <a:pt x="327" y="90"/>
                        </a:lnTo>
                        <a:cubicBezTo>
                          <a:pt x="296" y="44"/>
                          <a:pt x="164" y="4"/>
                          <a:pt x="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831" name="Google Shape;831;p39"/>
                  <p:cNvGrpSpPr/>
                  <p:nvPr/>
                </p:nvGrpSpPr>
                <p:grpSpPr>
                  <a:xfrm>
                    <a:off x="-847245" y="2633603"/>
                    <a:ext cx="429219" cy="383087"/>
                    <a:chOff x="-847245" y="2633603"/>
                    <a:chExt cx="429219" cy="383087"/>
                  </a:xfrm>
                </p:grpSpPr>
                <p:sp>
                  <p:nvSpPr>
                    <p:cNvPr id="832" name="Google Shape;832;p39"/>
                    <p:cNvSpPr/>
                    <p:nvPr/>
                  </p:nvSpPr>
                  <p:spPr>
                    <a:xfrm>
                      <a:off x="-667278" y="2650644"/>
                      <a:ext cx="97945" cy="97945"/>
                    </a:xfrm>
                    <a:custGeom>
                      <a:rect b="b" l="l" r="r" t="t"/>
                      <a:pathLst>
                        <a:path extrusionOk="0" h="1138" w="1138">
                          <a:moveTo>
                            <a:pt x="570" y="330"/>
                          </a:moveTo>
                          <a:cubicBezTo>
                            <a:pt x="702" y="330"/>
                            <a:pt x="808" y="435"/>
                            <a:pt x="808" y="570"/>
                          </a:cubicBezTo>
                          <a:cubicBezTo>
                            <a:pt x="814" y="702"/>
                            <a:pt x="702" y="808"/>
                            <a:pt x="570" y="808"/>
                          </a:cubicBezTo>
                          <a:cubicBezTo>
                            <a:pt x="436" y="808"/>
                            <a:pt x="330" y="702"/>
                            <a:pt x="330" y="570"/>
                          </a:cubicBezTo>
                          <a:cubicBezTo>
                            <a:pt x="330" y="435"/>
                            <a:pt x="436" y="330"/>
                            <a:pt x="570" y="330"/>
                          </a:cubicBezTo>
                          <a:close/>
                          <a:moveTo>
                            <a:pt x="570" y="0"/>
                          </a:moveTo>
                          <a:cubicBezTo>
                            <a:pt x="255" y="0"/>
                            <a:pt x="0" y="252"/>
                            <a:pt x="0" y="570"/>
                          </a:cubicBezTo>
                          <a:cubicBezTo>
                            <a:pt x="0" y="885"/>
                            <a:pt x="255" y="1137"/>
                            <a:pt x="570" y="1137"/>
                          </a:cubicBezTo>
                          <a:cubicBezTo>
                            <a:pt x="885" y="1137"/>
                            <a:pt x="1137" y="885"/>
                            <a:pt x="1137" y="570"/>
                          </a:cubicBezTo>
                          <a:cubicBezTo>
                            <a:pt x="1137" y="255"/>
                            <a:pt x="885" y="0"/>
                            <a:pt x="57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833" name="Google Shape;833;p39"/>
                    <p:cNvSpPr/>
                    <p:nvPr/>
                  </p:nvSpPr>
                  <p:spPr>
                    <a:xfrm>
                      <a:off x="-543857" y="2738692"/>
                      <a:ext cx="56546" cy="105002"/>
                    </a:xfrm>
                    <a:custGeom>
                      <a:rect b="b" l="l" r="r" t="t"/>
                      <a:pathLst>
                        <a:path extrusionOk="0" h="1220" w="657">
                          <a:moveTo>
                            <a:pt x="442" y="1"/>
                          </a:moveTo>
                          <a:cubicBezTo>
                            <a:pt x="400" y="1"/>
                            <a:pt x="359" y="10"/>
                            <a:pt x="325" y="25"/>
                          </a:cubicBezTo>
                          <a:cubicBezTo>
                            <a:pt x="316" y="28"/>
                            <a:pt x="305" y="34"/>
                            <a:pt x="299" y="40"/>
                          </a:cubicBezTo>
                          <a:cubicBezTo>
                            <a:pt x="284" y="48"/>
                            <a:pt x="267" y="54"/>
                            <a:pt x="253" y="63"/>
                          </a:cubicBezTo>
                          <a:cubicBezTo>
                            <a:pt x="184" y="100"/>
                            <a:pt x="141" y="177"/>
                            <a:pt x="116" y="249"/>
                          </a:cubicBezTo>
                          <a:cubicBezTo>
                            <a:pt x="101" y="277"/>
                            <a:pt x="90" y="309"/>
                            <a:pt x="84" y="337"/>
                          </a:cubicBezTo>
                          <a:cubicBezTo>
                            <a:pt x="1" y="658"/>
                            <a:pt x="184" y="967"/>
                            <a:pt x="402" y="1188"/>
                          </a:cubicBezTo>
                          <a:cubicBezTo>
                            <a:pt x="420" y="1208"/>
                            <a:pt x="443" y="1220"/>
                            <a:pt x="467" y="1220"/>
                          </a:cubicBezTo>
                          <a:cubicBezTo>
                            <a:pt x="483" y="1220"/>
                            <a:pt x="500" y="1214"/>
                            <a:pt x="516" y="1202"/>
                          </a:cubicBezTo>
                          <a:cubicBezTo>
                            <a:pt x="548" y="1179"/>
                            <a:pt x="559" y="1122"/>
                            <a:pt x="531" y="1093"/>
                          </a:cubicBezTo>
                          <a:cubicBezTo>
                            <a:pt x="356" y="916"/>
                            <a:pt x="187" y="684"/>
                            <a:pt x="201" y="423"/>
                          </a:cubicBezTo>
                          <a:cubicBezTo>
                            <a:pt x="210" y="312"/>
                            <a:pt x="253" y="214"/>
                            <a:pt x="342" y="151"/>
                          </a:cubicBezTo>
                          <a:cubicBezTo>
                            <a:pt x="373" y="126"/>
                            <a:pt x="419" y="111"/>
                            <a:pt x="462" y="111"/>
                          </a:cubicBezTo>
                          <a:cubicBezTo>
                            <a:pt x="519" y="114"/>
                            <a:pt x="562" y="143"/>
                            <a:pt x="614" y="163"/>
                          </a:cubicBezTo>
                          <a:cubicBezTo>
                            <a:pt x="616" y="163"/>
                            <a:pt x="618" y="163"/>
                            <a:pt x="619" y="163"/>
                          </a:cubicBezTo>
                          <a:cubicBezTo>
                            <a:pt x="642" y="163"/>
                            <a:pt x="656" y="147"/>
                            <a:pt x="648" y="126"/>
                          </a:cubicBezTo>
                          <a:cubicBezTo>
                            <a:pt x="617" y="38"/>
                            <a:pt x="529" y="1"/>
                            <a:pt x="44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834" name="Google Shape;834;p39"/>
                    <p:cNvSpPr/>
                    <p:nvPr/>
                  </p:nvSpPr>
                  <p:spPr>
                    <a:xfrm>
                      <a:off x="-631560" y="2814775"/>
                      <a:ext cx="139860" cy="57493"/>
                    </a:xfrm>
                    <a:custGeom>
                      <a:rect b="b" l="l" r="r" t="t"/>
                      <a:pathLst>
                        <a:path extrusionOk="0" h="668" w="1625">
                          <a:moveTo>
                            <a:pt x="814" y="0"/>
                          </a:moveTo>
                          <a:cubicBezTo>
                            <a:pt x="364" y="0"/>
                            <a:pt x="0" y="152"/>
                            <a:pt x="0" y="333"/>
                          </a:cubicBezTo>
                          <a:cubicBezTo>
                            <a:pt x="0" y="516"/>
                            <a:pt x="364" y="668"/>
                            <a:pt x="814" y="668"/>
                          </a:cubicBezTo>
                          <a:cubicBezTo>
                            <a:pt x="1261" y="668"/>
                            <a:pt x="1624" y="516"/>
                            <a:pt x="1624" y="333"/>
                          </a:cubicBezTo>
                          <a:cubicBezTo>
                            <a:pt x="1624" y="152"/>
                            <a:pt x="1263" y="0"/>
                            <a:pt x="81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835" name="Google Shape;835;p39"/>
                    <p:cNvSpPr/>
                    <p:nvPr/>
                  </p:nvSpPr>
                  <p:spPr>
                    <a:xfrm>
                      <a:off x="-672270" y="2826395"/>
                      <a:ext cx="66702" cy="17558"/>
                    </a:xfrm>
                    <a:custGeom>
                      <a:rect b="b" l="l" r="r" t="t"/>
                      <a:pathLst>
                        <a:path extrusionOk="0" h="204" w="775">
                          <a:moveTo>
                            <a:pt x="673" y="1"/>
                          </a:moveTo>
                          <a:cubicBezTo>
                            <a:pt x="600" y="1"/>
                            <a:pt x="490" y="14"/>
                            <a:pt x="370" y="40"/>
                          </a:cubicBezTo>
                          <a:cubicBezTo>
                            <a:pt x="158" y="92"/>
                            <a:pt x="1" y="195"/>
                            <a:pt x="1" y="195"/>
                          </a:cubicBezTo>
                          <a:cubicBezTo>
                            <a:pt x="1" y="195"/>
                            <a:pt x="58" y="204"/>
                            <a:pt x="146" y="204"/>
                          </a:cubicBezTo>
                          <a:cubicBezTo>
                            <a:pt x="216" y="204"/>
                            <a:pt x="305" y="198"/>
                            <a:pt x="399" y="178"/>
                          </a:cubicBezTo>
                          <a:cubicBezTo>
                            <a:pt x="608" y="126"/>
                            <a:pt x="774" y="60"/>
                            <a:pt x="766" y="23"/>
                          </a:cubicBezTo>
                          <a:cubicBezTo>
                            <a:pt x="763" y="8"/>
                            <a:pt x="729" y="1"/>
                            <a:pt x="67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836" name="Google Shape;836;p39"/>
                    <p:cNvSpPr/>
                    <p:nvPr/>
                  </p:nvSpPr>
                  <p:spPr>
                    <a:xfrm>
                      <a:off x="-668569" y="2830009"/>
                      <a:ext cx="63432" cy="27456"/>
                    </a:xfrm>
                    <a:custGeom>
                      <a:rect b="b" l="l" r="r" t="t"/>
                      <a:pathLst>
                        <a:path extrusionOk="0" h="319" w="737">
                          <a:moveTo>
                            <a:pt x="686" y="0"/>
                          </a:moveTo>
                          <a:cubicBezTo>
                            <a:pt x="622" y="0"/>
                            <a:pt x="486" y="39"/>
                            <a:pt x="336" y="104"/>
                          </a:cubicBezTo>
                          <a:cubicBezTo>
                            <a:pt x="135" y="184"/>
                            <a:pt x="1" y="319"/>
                            <a:pt x="1" y="319"/>
                          </a:cubicBezTo>
                          <a:cubicBezTo>
                            <a:pt x="1" y="319"/>
                            <a:pt x="187" y="310"/>
                            <a:pt x="388" y="227"/>
                          </a:cubicBezTo>
                          <a:cubicBezTo>
                            <a:pt x="588" y="147"/>
                            <a:pt x="737" y="50"/>
                            <a:pt x="723" y="12"/>
                          </a:cubicBezTo>
                          <a:cubicBezTo>
                            <a:pt x="719" y="4"/>
                            <a:pt x="706" y="0"/>
                            <a:pt x="686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837" name="Google Shape;837;p39"/>
                    <p:cNvSpPr/>
                    <p:nvPr/>
                  </p:nvSpPr>
                  <p:spPr>
                    <a:xfrm>
                      <a:off x="-654023" y="2825964"/>
                      <a:ext cx="54567" cy="44325"/>
                    </a:xfrm>
                    <a:custGeom>
                      <a:rect b="b" l="l" r="r" t="t"/>
                      <a:pathLst>
                        <a:path extrusionOk="0" h="515" w="634">
                          <a:moveTo>
                            <a:pt x="568" y="0"/>
                          </a:moveTo>
                          <a:cubicBezTo>
                            <a:pt x="506" y="0"/>
                            <a:pt x="373" y="75"/>
                            <a:pt x="236" y="188"/>
                          </a:cubicBezTo>
                          <a:cubicBezTo>
                            <a:pt x="72" y="329"/>
                            <a:pt x="1" y="515"/>
                            <a:pt x="1" y="515"/>
                          </a:cubicBezTo>
                          <a:cubicBezTo>
                            <a:pt x="1" y="515"/>
                            <a:pt x="196" y="475"/>
                            <a:pt x="362" y="337"/>
                          </a:cubicBezTo>
                          <a:cubicBezTo>
                            <a:pt x="525" y="197"/>
                            <a:pt x="634" y="51"/>
                            <a:pt x="597" y="11"/>
                          </a:cubicBezTo>
                          <a:cubicBezTo>
                            <a:pt x="591" y="4"/>
                            <a:pt x="581" y="0"/>
                            <a:pt x="56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838" name="Google Shape;838;p39"/>
                    <p:cNvSpPr/>
                    <p:nvPr/>
                  </p:nvSpPr>
                  <p:spPr>
                    <a:xfrm>
                      <a:off x="-512786" y="2734991"/>
                      <a:ext cx="42776" cy="29521"/>
                    </a:xfrm>
                    <a:custGeom>
                      <a:rect b="b" l="l" r="r" t="t"/>
                      <a:pathLst>
                        <a:path extrusionOk="0" h="343" w="497">
                          <a:moveTo>
                            <a:pt x="193" y="1"/>
                          </a:moveTo>
                          <a:cubicBezTo>
                            <a:pt x="118" y="1"/>
                            <a:pt x="56" y="31"/>
                            <a:pt x="35" y="85"/>
                          </a:cubicBezTo>
                          <a:cubicBezTo>
                            <a:pt x="1" y="169"/>
                            <a:pt x="72" y="272"/>
                            <a:pt x="193" y="320"/>
                          </a:cubicBezTo>
                          <a:cubicBezTo>
                            <a:pt x="230" y="335"/>
                            <a:pt x="268" y="342"/>
                            <a:pt x="304" y="342"/>
                          </a:cubicBezTo>
                          <a:cubicBezTo>
                            <a:pt x="379" y="342"/>
                            <a:pt x="441" y="311"/>
                            <a:pt x="465" y="254"/>
                          </a:cubicBezTo>
                          <a:cubicBezTo>
                            <a:pt x="496" y="171"/>
                            <a:pt x="425" y="68"/>
                            <a:pt x="307" y="22"/>
                          </a:cubicBezTo>
                          <a:cubicBezTo>
                            <a:pt x="268" y="8"/>
                            <a:pt x="229" y="1"/>
                            <a:pt x="19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839" name="Google Shape;839;p39"/>
                    <p:cNvSpPr/>
                    <p:nvPr/>
                  </p:nvSpPr>
                  <p:spPr>
                    <a:xfrm>
                      <a:off x="-485159" y="2749450"/>
                      <a:ext cx="65670" cy="41743"/>
                    </a:xfrm>
                    <a:custGeom>
                      <a:rect b="b" l="l" r="r" t="t"/>
                      <a:pathLst>
                        <a:path extrusionOk="0" h="485" w="763">
                          <a:moveTo>
                            <a:pt x="52" y="0"/>
                          </a:moveTo>
                          <a:cubicBezTo>
                            <a:pt x="48" y="0"/>
                            <a:pt x="1" y="118"/>
                            <a:pt x="35" y="124"/>
                          </a:cubicBezTo>
                          <a:cubicBezTo>
                            <a:pt x="61" y="127"/>
                            <a:pt x="367" y="175"/>
                            <a:pt x="562" y="284"/>
                          </a:cubicBezTo>
                          <a:cubicBezTo>
                            <a:pt x="668" y="341"/>
                            <a:pt x="719" y="485"/>
                            <a:pt x="719" y="485"/>
                          </a:cubicBezTo>
                          <a:cubicBezTo>
                            <a:pt x="762" y="204"/>
                            <a:pt x="58" y="1"/>
                            <a:pt x="52" y="1"/>
                          </a:cubicBezTo>
                          <a:cubicBezTo>
                            <a:pt x="52" y="1"/>
                            <a:pt x="52" y="0"/>
                            <a:pt x="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840" name="Google Shape;840;p39"/>
                    <p:cNvSpPr/>
                    <p:nvPr/>
                  </p:nvSpPr>
                  <p:spPr>
                    <a:xfrm>
                      <a:off x="-541103" y="2859875"/>
                      <a:ext cx="5767" cy="68338"/>
                    </a:xfrm>
                    <a:custGeom>
                      <a:rect b="b" l="l" r="r" t="t"/>
                      <a:pathLst>
                        <a:path extrusionOk="0" h="794" w="67">
                          <a:moveTo>
                            <a:pt x="0" y="1"/>
                          </a:moveTo>
                          <a:lnTo>
                            <a:pt x="0" y="794"/>
                          </a:lnTo>
                          <a:lnTo>
                            <a:pt x="66" y="794"/>
                          </a:lnTo>
                          <a:lnTo>
                            <a:pt x="66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841" name="Google Shape;841;p39"/>
                    <p:cNvSpPr/>
                    <p:nvPr/>
                  </p:nvSpPr>
                  <p:spPr>
                    <a:xfrm>
                      <a:off x="-575874" y="2859875"/>
                      <a:ext cx="5767" cy="68338"/>
                    </a:xfrm>
                    <a:custGeom>
                      <a:rect b="b" l="l" r="r" t="t"/>
                      <a:pathLst>
                        <a:path extrusionOk="0" h="794" w="67">
                          <a:moveTo>
                            <a:pt x="1" y="1"/>
                          </a:moveTo>
                          <a:lnTo>
                            <a:pt x="1" y="794"/>
                          </a:lnTo>
                          <a:lnTo>
                            <a:pt x="67" y="794"/>
                          </a:lnTo>
                          <a:lnTo>
                            <a:pt x="67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842" name="Google Shape;842;p39"/>
                    <p:cNvSpPr/>
                    <p:nvPr/>
                  </p:nvSpPr>
                  <p:spPr>
                    <a:xfrm>
                      <a:off x="-847245" y="2633603"/>
                      <a:ext cx="138655" cy="302269"/>
                    </a:xfrm>
                    <a:custGeom>
                      <a:rect b="b" l="l" r="r" t="t"/>
                      <a:pathLst>
                        <a:path extrusionOk="0" h="3512" w="1611">
                          <a:moveTo>
                            <a:pt x="805" y="181"/>
                          </a:moveTo>
                          <a:cubicBezTo>
                            <a:pt x="1152" y="181"/>
                            <a:pt x="1433" y="462"/>
                            <a:pt x="1433" y="805"/>
                          </a:cubicBezTo>
                          <a:lnTo>
                            <a:pt x="1433" y="2707"/>
                          </a:lnTo>
                          <a:cubicBezTo>
                            <a:pt x="1433" y="3050"/>
                            <a:pt x="1152" y="3334"/>
                            <a:pt x="805" y="3334"/>
                          </a:cubicBezTo>
                          <a:cubicBezTo>
                            <a:pt x="462" y="3334"/>
                            <a:pt x="178" y="3053"/>
                            <a:pt x="178" y="2707"/>
                          </a:cubicBezTo>
                          <a:lnTo>
                            <a:pt x="178" y="805"/>
                          </a:lnTo>
                          <a:cubicBezTo>
                            <a:pt x="178" y="462"/>
                            <a:pt x="459" y="181"/>
                            <a:pt x="805" y="181"/>
                          </a:cubicBezTo>
                          <a:close/>
                          <a:moveTo>
                            <a:pt x="805" y="1"/>
                          </a:moveTo>
                          <a:cubicBezTo>
                            <a:pt x="361" y="1"/>
                            <a:pt x="1" y="361"/>
                            <a:pt x="1" y="805"/>
                          </a:cubicBezTo>
                          <a:lnTo>
                            <a:pt x="1" y="2707"/>
                          </a:lnTo>
                          <a:cubicBezTo>
                            <a:pt x="1" y="3151"/>
                            <a:pt x="361" y="3512"/>
                            <a:pt x="805" y="3512"/>
                          </a:cubicBezTo>
                          <a:cubicBezTo>
                            <a:pt x="1249" y="3512"/>
                            <a:pt x="1610" y="3151"/>
                            <a:pt x="1610" y="2707"/>
                          </a:cubicBezTo>
                          <a:lnTo>
                            <a:pt x="1610" y="805"/>
                          </a:lnTo>
                          <a:cubicBezTo>
                            <a:pt x="1610" y="361"/>
                            <a:pt x="1249" y="1"/>
                            <a:pt x="805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843" name="Google Shape;843;p39"/>
                    <p:cNvSpPr/>
                    <p:nvPr/>
                  </p:nvSpPr>
                  <p:spPr>
                    <a:xfrm>
                      <a:off x="-844749" y="2975980"/>
                      <a:ext cx="426723" cy="15320"/>
                    </a:xfrm>
                    <a:custGeom>
                      <a:rect b="b" l="l" r="r" t="t"/>
                      <a:pathLst>
                        <a:path extrusionOk="0" h="178" w="4958">
                          <a:moveTo>
                            <a:pt x="89" y="0"/>
                          </a:moveTo>
                          <a:cubicBezTo>
                            <a:pt x="40" y="0"/>
                            <a:pt x="0" y="40"/>
                            <a:pt x="0" y="89"/>
                          </a:cubicBezTo>
                          <a:cubicBezTo>
                            <a:pt x="0" y="141"/>
                            <a:pt x="40" y="178"/>
                            <a:pt x="89" y="178"/>
                          </a:cubicBezTo>
                          <a:lnTo>
                            <a:pt x="4869" y="178"/>
                          </a:lnTo>
                          <a:cubicBezTo>
                            <a:pt x="4917" y="178"/>
                            <a:pt x="4957" y="141"/>
                            <a:pt x="4957" y="89"/>
                          </a:cubicBezTo>
                          <a:cubicBezTo>
                            <a:pt x="4957" y="40"/>
                            <a:pt x="4917" y="0"/>
                            <a:pt x="4869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844" name="Google Shape;844;p39"/>
                    <p:cNvSpPr/>
                    <p:nvPr/>
                  </p:nvSpPr>
                  <p:spPr>
                    <a:xfrm>
                      <a:off x="-483695" y="2947836"/>
                      <a:ext cx="47165" cy="68854"/>
                    </a:xfrm>
                    <a:custGeom>
                      <a:rect b="b" l="l" r="r" t="t"/>
                      <a:pathLst>
                        <a:path extrusionOk="0" h="800" w="548">
                          <a:moveTo>
                            <a:pt x="102" y="0"/>
                          </a:moveTo>
                          <a:cubicBezTo>
                            <a:pt x="87" y="0"/>
                            <a:pt x="72" y="4"/>
                            <a:pt x="58" y="12"/>
                          </a:cubicBezTo>
                          <a:cubicBezTo>
                            <a:pt x="18" y="32"/>
                            <a:pt x="1" y="87"/>
                            <a:pt x="26" y="130"/>
                          </a:cubicBezTo>
                          <a:lnTo>
                            <a:pt x="373" y="754"/>
                          </a:lnTo>
                          <a:cubicBezTo>
                            <a:pt x="387" y="783"/>
                            <a:pt x="416" y="800"/>
                            <a:pt x="447" y="800"/>
                          </a:cubicBezTo>
                          <a:cubicBezTo>
                            <a:pt x="462" y="800"/>
                            <a:pt x="476" y="800"/>
                            <a:pt x="490" y="786"/>
                          </a:cubicBezTo>
                          <a:cubicBezTo>
                            <a:pt x="531" y="763"/>
                            <a:pt x="548" y="711"/>
                            <a:pt x="522" y="668"/>
                          </a:cubicBezTo>
                          <a:lnTo>
                            <a:pt x="175" y="44"/>
                          </a:lnTo>
                          <a:cubicBezTo>
                            <a:pt x="162" y="17"/>
                            <a:pt x="133" y="0"/>
                            <a:pt x="10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845" name="Google Shape;845;p39"/>
                    <p:cNvSpPr/>
                    <p:nvPr/>
                  </p:nvSpPr>
                  <p:spPr>
                    <a:xfrm>
                      <a:off x="-536885" y="2947836"/>
                      <a:ext cx="47165" cy="68854"/>
                    </a:xfrm>
                    <a:custGeom>
                      <a:rect b="b" l="l" r="r" t="t"/>
                      <a:pathLst>
                        <a:path extrusionOk="0" h="800" w="548">
                          <a:moveTo>
                            <a:pt x="101" y="0"/>
                          </a:moveTo>
                          <a:cubicBezTo>
                            <a:pt x="86" y="0"/>
                            <a:pt x="71" y="4"/>
                            <a:pt x="57" y="12"/>
                          </a:cubicBezTo>
                          <a:cubicBezTo>
                            <a:pt x="17" y="32"/>
                            <a:pt x="0" y="87"/>
                            <a:pt x="23" y="130"/>
                          </a:cubicBezTo>
                          <a:lnTo>
                            <a:pt x="372" y="754"/>
                          </a:lnTo>
                          <a:cubicBezTo>
                            <a:pt x="387" y="783"/>
                            <a:pt x="415" y="800"/>
                            <a:pt x="447" y="800"/>
                          </a:cubicBezTo>
                          <a:cubicBezTo>
                            <a:pt x="461" y="800"/>
                            <a:pt x="476" y="800"/>
                            <a:pt x="490" y="786"/>
                          </a:cubicBezTo>
                          <a:cubicBezTo>
                            <a:pt x="530" y="763"/>
                            <a:pt x="547" y="711"/>
                            <a:pt x="521" y="668"/>
                          </a:cubicBezTo>
                          <a:lnTo>
                            <a:pt x="175" y="44"/>
                          </a:lnTo>
                          <a:cubicBezTo>
                            <a:pt x="159" y="17"/>
                            <a:pt x="131" y="0"/>
                            <a:pt x="101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846" name="Google Shape;846;p39"/>
                    <p:cNvSpPr/>
                    <p:nvPr/>
                  </p:nvSpPr>
                  <p:spPr>
                    <a:xfrm>
                      <a:off x="-771075" y="2947836"/>
                      <a:ext cx="47165" cy="68854"/>
                    </a:xfrm>
                    <a:custGeom>
                      <a:rect b="b" l="l" r="r" t="t"/>
                      <a:pathLst>
                        <a:path extrusionOk="0" h="800" w="548">
                          <a:moveTo>
                            <a:pt x="101" y="0"/>
                          </a:moveTo>
                          <a:cubicBezTo>
                            <a:pt x="87" y="0"/>
                            <a:pt x="72" y="4"/>
                            <a:pt x="58" y="12"/>
                          </a:cubicBezTo>
                          <a:cubicBezTo>
                            <a:pt x="18" y="32"/>
                            <a:pt x="1" y="87"/>
                            <a:pt x="23" y="130"/>
                          </a:cubicBezTo>
                          <a:lnTo>
                            <a:pt x="373" y="754"/>
                          </a:lnTo>
                          <a:cubicBezTo>
                            <a:pt x="387" y="783"/>
                            <a:pt x="416" y="800"/>
                            <a:pt x="447" y="800"/>
                          </a:cubicBezTo>
                          <a:cubicBezTo>
                            <a:pt x="462" y="800"/>
                            <a:pt x="476" y="800"/>
                            <a:pt x="490" y="786"/>
                          </a:cubicBezTo>
                          <a:cubicBezTo>
                            <a:pt x="530" y="763"/>
                            <a:pt x="548" y="711"/>
                            <a:pt x="522" y="668"/>
                          </a:cubicBezTo>
                          <a:lnTo>
                            <a:pt x="175" y="44"/>
                          </a:lnTo>
                          <a:cubicBezTo>
                            <a:pt x="160" y="17"/>
                            <a:pt x="131" y="0"/>
                            <a:pt x="101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847" name="Google Shape;847;p39"/>
                    <p:cNvSpPr/>
                    <p:nvPr/>
                  </p:nvSpPr>
                  <p:spPr>
                    <a:xfrm>
                      <a:off x="-824093" y="2947836"/>
                      <a:ext cx="47165" cy="68854"/>
                    </a:xfrm>
                    <a:custGeom>
                      <a:rect b="b" l="l" r="r" t="t"/>
                      <a:pathLst>
                        <a:path extrusionOk="0" h="800" w="548">
                          <a:moveTo>
                            <a:pt x="101" y="0"/>
                          </a:moveTo>
                          <a:cubicBezTo>
                            <a:pt x="87" y="0"/>
                            <a:pt x="72" y="4"/>
                            <a:pt x="58" y="12"/>
                          </a:cubicBezTo>
                          <a:cubicBezTo>
                            <a:pt x="18" y="32"/>
                            <a:pt x="1" y="87"/>
                            <a:pt x="24" y="130"/>
                          </a:cubicBezTo>
                          <a:lnTo>
                            <a:pt x="373" y="754"/>
                          </a:lnTo>
                          <a:cubicBezTo>
                            <a:pt x="387" y="783"/>
                            <a:pt x="416" y="800"/>
                            <a:pt x="448" y="800"/>
                          </a:cubicBezTo>
                          <a:cubicBezTo>
                            <a:pt x="462" y="800"/>
                            <a:pt x="476" y="800"/>
                            <a:pt x="491" y="786"/>
                          </a:cubicBezTo>
                          <a:cubicBezTo>
                            <a:pt x="531" y="763"/>
                            <a:pt x="548" y="711"/>
                            <a:pt x="522" y="668"/>
                          </a:cubicBezTo>
                          <a:lnTo>
                            <a:pt x="176" y="44"/>
                          </a:lnTo>
                          <a:cubicBezTo>
                            <a:pt x="160" y="17"/>
                            <a:pt x="132" y="0"/>
                            <a:pt x="101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848" name="Google Shape;848;p39"/>
                    <p:cNvSpPr/>
                    <p:nvPr/>
                  </p:nvSpPr>
                  <p:spPr>
                    <a:xfrm>
                      <a:off x="-701791" y="2947836"/>
                      <a:ext cx="47165" cy="68854"/>
                    </a:xfrm>
                    <a:custGeom>
                      <a:rect b="b" l="l" r="r" t="t"/>
                      <a:pathLst>
                        <a:path extrusionOk="0" h="800" w="548">
                          <a:moveTo>
                            <a:pt x="101" y="0"/>
                          </a:moveTo>
                          <a:cubicBezTo>
                            <a:pt x="87" y="0"/>
                            <a:pt x="72" y="4"/>
                            <a:pt x="58" y="12"/>
                          </a:cubicBezTo>
                          <a:cubicBezTo>
                            <a:pt x="17" y="32"/>
                            <a:pt x="0" y="87"/>
                            <a:pt x="26" y="130"/>
                          </a:cubicBezTo>
                          <a:lnTo>
                            <a:pt x="373" y="754"/>
                          </a:lnTo>
                          <a:cubicBezTo>
                            <a:pt x="387" y="783"/>
                            <a:pt x="416" y="800"/>
                            <a:pt x="447" y="800"/>
                          </a:cubicBezTo>
                          <a:cubicBezTo>
                            <a:pt x="461" y="800"/>
                            <a:pt x="479" y="800"/>
                            <a:pt x="490" y="786"/>
                          </a:cubicBezTo>
                          <a:cubicBezTo>
                            <a:pt x="530" y="763"/>
                            <a:pt x="547" y="711"/>
                            <a:pt x="521" y="668"/>
                          </a:cubicBezTo>
                          <a:lnTo>
                            <a:pt x="175" y="44"/>
                          </a:lnTo>
                          <a:cubicBezTo>
                            <a:pt x="161" y="17"/>
                            <a:pt x="132" y="0"/>
                            <a:pt x="101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849" name="Google Shape;849;p39"/>
                    <p:cNvSpPr/>
                    <p:nvPr/>
                  </p:nvSpPr>
                  <p:spPr>
                    <a:xfrm>
                      <a:off x="-452625" y="2848084"/>
                      <a:ext cx="33394" cy="58009"/>
                    </a:xfrm>
                    <a:custGeom>
                      <a:rect b="b" l="l" r="r" t="t"/>
                      <a:pathLst>
                        <a:path extrusionOk="0" h="674" w="388">
                          <a:moveTo>
                            <a:pt x="1" y="0"/>
                          </a:moveTo>
                          <a:lnTo>
                            <a:pt x="1" y="673"/>
                          </a:lnTo>
                          <a:lnTo>
                            <a:pt x="387" y="673"/>
                          </a:lnTo>
                          <a:lnTo>
                            <a:pt x="387" y="0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</p:grpSp>
          <p:sp>
            <p:nvSpPr>
              <p:cNvPr id="850" name="Google Shape;850;p39"/>
              <p:cNvSpPr/>
              <p:nvPr/>
            </p:nvSpPr>
            <p:spPr>
              <a:xfrm>
                <a:off x="-632506" y="2002899"/>
                <a:ext cx="33308" cy="58009"/>
              </a:xfrm>
              <a:custGeom>
                <a:rect b="b" l="l" r="r" t="t"/>
                <a:pathLst>
                  <a:path extrusionOk="0" h="674" w="387">
                    <a:moveTo>
                      <a:pt x="0" y="0"/>
                    </a:moveTo>
                    <a:lnTo>
                      <a:pt x="0" y="673"/>
                    </a:lnTo>
                    <a:lnTo>
                      <a:pt x="387" y="673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p39"/>
              <p:cNvSpPr/>
              <p:nvPr/>
            </p:nvSpPr>
            <p:spPr>
              <a:xfrm>
                <a:off x="-628892" y="1201609"/>
                <a:ext cx="33394" cy="41485"/>
              </a:xfrm>
              <a:custGeom>
                <a:rect b="b" l="l" r="r" t="t"/>
                <a:pathLst>
                  <a:path extrusionOk="0" h="482" w="388">
                    <a:moveTo>
                      <a:pt x="196" y="0"/>
                    </a:moveTo>
                    <a:cubicBezTo>
                      <a:pt x="87" y="0"/>
                      <a:pt x="1" y="109"/>
                      <a:pt x="1" y="241"/>
                    </a:cubicBezTo>
                    <a:cubicBezTo>
                      <a:pt x="1" y="372"/>
                      <a:pt x="87" y="481"/>
                      <a:pt x="196" y="481"/>
                    </a:cubicBezTo>
                    <a:cubicBezTo>
                      <a:pt x="302" y="481"/>
                      <a:pt x="388" y="372"/>
                      <a:pt x="388" y="241"/>
                    </a:cubicBezTo>
                    <a:cubicBezTo>
                      <a:pt x="388" y="109"/>
                      <a:pt x="302" y="0"/>
                      <a:pt x="1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40"/>
          <p:cNvSpPr txBox="1"/>
          <p:nvPr/>
        </p:nvSpPr>
        <p:spPr>
          <a:xfrm>
            <a:off x="782775" y="1191250"/>
            <a:ext cx="7995900" cy="4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" sz="2300" u="sng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Aegyptos Dataset:</a:t>
            </a:r>
            <a:endParaRPr b="1" sz="2300" u="sng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0" marR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sz="2000" u="sng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0" marR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sz="2000" u="sng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-355600" lvl="0" marL="457200" marR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rcellus"/>
              <a:buChar char="●"/>
            </a:pPr>
            <a:r>
              <a:rPr lang="en" sz="20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Number of Classes: </a:t>
            </a:r>
            <a:r>
              <a:rPr b="1" lang="en" sz="20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1072</a:t>
            </a:r>
            <a:endParaRPr b="1" sz="20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0" marR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914400" marR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rcellus"/>
              <a:buChar char="●"/>
            </a:pPr>
            <a:r>
              <a:rPr lang="en" sz="20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Scale of image : </a:t>
            </a:r>
            <a:r>
              <a:rPr b="1" lang="en" sz="20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Digital</a:t>
            </a:r>
            <a:endParaRPr b="1" sz="20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rcellus"/>
              <a:buChar char="●"/>
            </a:pPr>
            <a:r>
              <a:rPr lang="en" sz="20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Image Size : </a:t>
            </a:r>
            <a:r>
              <a:rPr b="1" lang="en" sz="20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354x472                                    </a:t>
            </a:r>
            <a:endParaRPr b="1" sz="22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                                                              </a:t>
            </a:r>
            <a:endParaRPr b="1" sz="20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rcellus"/>
              <a:buChar char="●"/>
            </a:pPr>
            <a:r>
              <a:rPr lang="en" sz="20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Problem: </a:t>
            </a:r>
            <a:endParaRPr sz="20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-355600" lvl="1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rcellus"/>
              <a:buChar char="○"/>
            </a:pPr>
            <a:r>
              <a:rPr b="1" lang="en" sz="20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One image only for each class.</a:t>
            </a:r>
            <a:endParaRPr b="1" sz="20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-355600" lvl="1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rcellus"/>
              <a:buChar char="○"/>
            </a:pPr>
            <a:r>
              <a:rPr b="1" lang="en" sz="20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Digital Dataset.</a:t>
            </a:r>
            <a:endParaRPr b="1" sz="20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857" name="Google Shape;857;p40"/>
          <p:cNvSpPr txBox="1"/>
          <p:nvPr/>
        </p:nvSpPr>
        <p:spPr>
          <a:xfrm>
            <a:off x="611675" y="469900"/>
            <a:ext cx="606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" sz="3000">
                <a:solidFill>
                  <a:schemeClr val="accent4"/>
                </a:solidFill>
                <a:latin typeface="Marcellus"/>
                <a:ea typeface="Marcellus"/>
                <a:cs typeface="Marcellus"/>
                <a:sym typeface="Marcellus"/>
              </a:rPr>
              <a:t>Dataset Description:</a:t>
            </a:r>
            <a:endParaRPr b="1" i="0" sz="3600" u="none" cap="none" strike="noStrike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pic>
        <p:nvPicPr>
          <p:cNvPr id="858" name="Google Shape;85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4200" y="2109725"/>
            <a:ext cx="1382964" cy="139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0850" y="2109725"/>
            <a:ext cx="1234425" cy="1390125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40"/>
          <p:cNvSpPr txBox="1"/>
          <p:nvPr/>
        </p:nvSpPr>
        <p:spPr>
          <a:xfrm>
            <a:off x="6791325" y="3499850"/>
            <a:ext cx="22992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Sample of the dataset</a:t>
            </a:r>
            <a:endParaRPr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41"/>
          <p:cNvSpPr txBox="1"/>
          <p:nvPr/>
        </p:nvSpPr>
        <p:spPr>
          <a:xfrm>
            <a:off x="782775" y="1191250"/>
            <a:ext cx="7995900" cy="4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" sz="2300" u="sng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Glyph</a:t>
            </a:r>
            <a:r>
              <a:rPr b="1" lang="en" sz="2300" u="sng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 Dataset:</a:t>
            </a:r>
            <a:endParaRPr b="1" sz="2300" u="sng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0" marR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sz="2000" u="sng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0" marR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sz="2000" u="sng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-355600" lvl="0" marL="457200" marR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rcellus"/>
              <a:buChar char="●"/>
            </a:pPr>
            <a:r>
              <a:rPr lang="en" sz="20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Number of Classes: </a:t>
            </a:r>
            <a:r>
              <a:rPr b="1" lang="en" sz="20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166</a:t>
            </a:r>
            <a:endParaRPr b="1" sz="20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0" marR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914400" marR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rcellus"/>
              <a:buChar char="●"/>
            </a:pPr>
            <a:r>
              <a:rPr lang="en" sz="20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Scale of image : </a:t>
            </a:r>
            <a:r>
              <a:rPr b="1" lang="en" sz="20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GrayScale (Real)</a:t>
            </a:r>
            <a:endParaRPr b="1" sz="20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rcellus"/>
              <a:buChar char="●"/>
            </a:pPr>
            <a:r>
              <a:rPr lang="en" sz="20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Image Size : </a:t>
            </a:r>
            <a:r>
              <a:rPr b="1" lang="en" sz="20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50x75</a:t>
            </a:r>
            <a:r>
              <a:rPr b="1" lang="en" sz="20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                                    </a:t>
            </a:r>
            <a:endParaRPr b="1" sz="22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                                                              </a:t>
            </a:r>
            <a:endParaRPr b="1" sz="20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rcellus"/>
              <a:buChar char="●"/>
            </a:pPr>
            <a:r>
              <a:rPr lang="en" sz="20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Problem:</a:t>
            </a:r>
            <a:r>
              <a:rPr b="1" lang="en" sz="20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b="1" lang="en" sz="20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Imbalanced</a:t>
            </a:r>
            <a:r>
              <a:rPr b="1" lang="en" sz="20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 Classes.</a:t>
            </a:r>
            <a:endParaRPr b="1" sz="20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866" name="Google Shape;866;p41"/>
          <p:cNvSpPr txBox="1"/>
          <p:nvPr/>
        </p:nvSpPr>
        <p:spPr>
          <a:xfrm>
            <a:off x="611675" y="469900"/>
            <a:ext cx="606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" sz="3000">
                <a:solidFill>
                  <a:schemeClr val="accent4"/>
                </a:solidFill>
                <a:latin typeface="Marcellus"/>
                <a:ea typeface="Marcellus"/>
                <a:cs typeface="Marcellus"/>
                <a:sym typeface="Marcellus"/>
              </a:rPr>
              <a:t>Dataset Description:</a:t>
            </a:r>
            <a:endParaRPr b="1" i="0" sz="3600" u="none" cap="none" strike="noStrike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867" name="Google Shape;867;p41"/>
          <p:cNvSpPr txBox="1"/>
          <p:nvPr/>
        </p:nvSpPr>
        <p:spPr>
          <a:xfrm>
            <a:off x="6671675" y="3430450"/>
            <a:ext cx="22992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Sample of the dataset</a:t>
            </a:r>
            <a:endParaRPr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868" name="Google Shape;8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0713" y="2279350"/>
            <a:ext cx="1074690" cy="11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2800" y="2279350"/>
            <a:ext cx="1074700" cy="115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42"/>
          <p:cNvSpPr txBox="1"/>
          <p:nvPr/>
        </p:nvSpPr>
        <p:spPr>
          <a:xfrm>
            <a:off x="603300" y="473625"/>
            <a:ext cx="4355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" sz="3000">
                <a:solidFill>
                  <a:schemeClr val="accent4"/>
                </a:solidFill>
                <a:latin typeface="Marcellus"/>
                <a:ea typeface="Marcellus"/>
                <a:cs typeface="Marcellus"/>
                <a:sym typeface="Marcellus"/>
              </a:rPr>
              <a:t>Dataset Description:</a:t>
            </a:r>
            <a:endParaRPr b="1" sz="36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sz="3000">
              <a:solidFill>
                <a:schemeClr val="accent4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875" name="Google Shape;875;p42"/>
          <p:cNvSpPr txBox="1"/>
          <p:nvPr/>
        </p:nvSpPr>
        <p:spPr>
          <a:xfrm>
            <a:off x="603300" y="1175675"/>
            <a:ext cx="5937000" cy="3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 u="sng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Our Extended Glyph </a:t>
            </a:r>
            <a:r>
              <a:rPr b="1" lang="en" sz="2300" u="sng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Dataset:</a:t>
            </a:r>
            <a:endParaRPr b="1" sz="2300" u="sng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u="sng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u="sng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-355600" lvl="0" marL="4572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rcellus"/>
              <a:buChar char="●"/>
            </a:pPr>
            <a:r>
              <a:rPr lang="en" sz="20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Number of Classes: </a:t>
            </a:r>
            <a:r>
              <a:rPr b="1" lang="en" sz="20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166 + 97 </a:t>
            </a:r>
            <a:r>
              <a:rPr b="1" i="1" lang="en" sz="17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(Collected)</a:t>
            </a:r>
            <a:r>
              <a:rPr b="1" lang="en" sz="20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 = 263</a:t>
            </a:r>
            <a:endParaRPr b="1" sz="20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9144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9144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rcellus"/>
              <a:buChar char="●"/>
            </a:pPr>
            <a:r>
              <a:rPr lang="en" sz="20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Scale of image: </a:t>
            </a:r>
            <a:r>
              <a:rPr b="1" lang="en" sz="20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GrayScale (Real) , RGB</a:t>
            </a:r>
            <a:endParaRPr b="1" sz="20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 (Real Collected)</a:t>
            </a:r>
            <a:endParaRPr b="1" sz="20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rcellus"/>
              <a:buChar char="●"/>
            </a:pPr>
            <a:r>
              <a:rPr lang="en" sz="20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Image Size: </a:t>
            </a:r>
            <a:r>
              <a:rPr b="1" lang="en" sz="20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Various </a:t>
            </a:r>
            <a:r>
              <a:rPr b="1" lang="en" sz="20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                                  </a:t>
            </a:r>
            <a:endParaRPr b="1" sz="22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                                                              </a:t>
            </a:r>
            <a:endParaRPr b="1" sz="20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rcellus"/>
              <a:buChar char="●"/>
            </a:pPr>
            <a:r>
              <a:rPr lang="en" sz="20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Problem:</a:t>
            </a:r>
            <a:r>
              <a:rPr b="1" lang="en" sz="20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 Imbalanced Classes.</a:t>
            </a:r>
            <a:endParaRPr b="1" sz="20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pic>
        <p:nvPicPr>
          <p:cNvPr id="876" name="Google Shape;87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0300" y="2003375"/>
            <a:ext cx="1968525" cy="1322975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42"/>
          <p:cNvSpPr txBox="1"/>
          <p:nvPr/>
        </p:nvSpPr>
        <p:spPr>
          <a:xfrm>
            <a:off x="6701975" y="332635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Sample of the dataset</a:t>
            </a:r>
            <a:endParaRPr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43"/>
          <p:cNvSpPr txBox="1"/>
          <p:nvPr/>
        </p:nvSpPr>
        <p:spPr>
          <a:xfrm>
            <a:off x="836225" y="1130825"/>
            <a:ext cx="7699200" cy="30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   1.</a:t>
            </a:r>
            <a:r>
              <a:rPr lang="en" sz="18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b="1" lang="en" sz="2200" u="sng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Data Augmentation:</a:t>
            </a:r>
            <a:endParaRPr b="1" sz="2200" u="sng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     </a:t>
            </a:r>
            <a:endParaRPr b="1" sz="2200" u="sng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rcellus"/>
              <a:buChar char="●"/>
            </a:pPr>
            <a:r>
              <a:rPr lang="en" sz="20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Horizontal flip.</a:t>
            </a:r>
            <a:endParaRPr sz="20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rcellus"/>
              <a:buChar char="●"/>
            </a:pPr>
            <a:r>
              <a:rPr lang="en" sz="20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Rotate (-10,10) Deg.</a:t>
            </a:r>
            <a:endParaRPr sz="20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rcellus"/>
              <a:buChar char="●"/>
            </a:pPr>
            <a:r>
              <a:rPr lang="en" sz="20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Brightness.</a:t>
            </a:r>
            <a:endParaRPr sz="20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rcellus"/>
              <a:buChar char="●"/>
            </a:pPr>
            <a:r>
              <a:rPr lang="en" sz="20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Blur.</a:t>
            </a:r>
            <a:endParaRPr sz="20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rcellus"/>
              <a:buChar char="●"/>
            </a:pPr>
            <a:r>
              <a:rPr lang="en" sz="20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Add Some Noise.</a:t>
            </a:r>
            <a:endParaRPr b="1" sz="2400" u="sng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 u="sng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	</a:t>
            </a:r>
            <a:endParaRPr sz="18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endParaRPr sz="18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883" name="Google Shape;883;p43"/>
          <p:cNvSpPr txBox="1"/>
          <p:nvPr/>
        </p:nvSpPr>
        <p:spPr>
          <a:xfrm>
            <a:off x="561825" y="484325"/>
            <a:ext cx="4365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" sz="3000">
                <a:solidFill>
                  <a:schemeClr val="accent4"/>
                </a:solidFill>
                <a:latin typeface="Marcellus"/>
                <a:ea typeface="Marcellus"/>
                <a:cs typeface="Marcellus"/>
                <a:sym typeface="Marcellus"/>
              </a:rPr>
              <a:t>Dataset Preparation:</a:t>
            </a:r>
            <a:endParaRPr b="1" i="0" sz="3600" u="none" cap="none" strike="noStrike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44"/>
          <p:cNvSpPr txBox="1"/>
          <p:nvPr/>
        </p:nvSpPr>
        <p:spPr>
          <a:xfrm>
            <a:off x="744875" y="990775"/>
            <a:ext cx="66396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   2</a:t>
            </a:r>
            <a:r>
              <a:rPr b="1" lang="en" sz="22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.</a:t>
            </a:r>
            <a:r>
              <a:rPr lang="en" sz="18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b="1" lang="en" sz="2200" u="sng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Image PreProcessing:</a:t>
            </a:r>
            <a:endParaRPr b="1" sz="2200" u="sng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cellus"/>
              <a:buChar char="●"/>
            </a:pPr>
            <a:r>
              <a:rPr b="1" lang="en" sz="20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Resize image</a:t>
            </a:r>
            <a:r>
              <a:rPr lang="en" sz="20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: 224*224</a:t>
            </a:r>
            <a:endParaRPr sz="20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rcellus"/>
              <a:buChar char="●"/>
            </a:pPr>
            <a:r>
              <a:rPr b="1" lang="en" sz="20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Convert RGB Images to grayscale</a:t>
            </a:r>
            <a:endParaRPr b="1" sz="20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cellus"/>
              <a:buChar char="●"/>
            </a:pPr>
            <a:r>
              <a:rPr b="1" lang="en" sz="20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ToTensor</a:t>
            </a:r>
            <a:r>
              <a:rPr lang="en" sz="20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: Convert image format</a:t>
            </a:r>
            <a:endParaRPr sz="20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 from raw image data to tensor</a:t>
            </a:r>
            <a:endParaRPr sz="20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cellus"/>
              <a:buChar char="●"/>
            </a:pPr>
            <a:r>
              <a:rPr b="1" lang="en" sz="20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Normalize</a:t>
            </a:r>
            <a:r>
              <a:rPr lang="en" sz="20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: Reduce the scale of input values, making optimization more stable.</a:t>
            </a:r>
            <a:endParaRPr sz="20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889" name="Google Shape;889;p44"/>
          <p:cNvSpPr txBox="1"/>
          <p:nvPr/>
        </p:nvSpPr>
        <p:spPr>
          <a:xfrm>
            <a:off x="567225" y="344275"/>
            <a:ext cx="606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" sz="3000">
                <a:solidFill>
                  <a:schemeClr val="accent4"/>
                </a:solidFill>
                <a:latin typeface="Marcellus"/>
                <a:ea typeface="Marcellus"/>
                <a:cs typeface="Marcellus"/>
                <a:sym typeface="Marcellus"/>
              </a:rPr>
              <a:t>Dataset Preparation:</a:t>
            </a:r>
            <a:endParaRPr b="1" i="0" sz="3600" u="none" cap="none" strike="noStrike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pic>
        <p:nvPicPr>
          <p:cNvPr id="890" name="Google Shape;89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7213" y="1548175"/>
            <a:ext cx="1630525" cy="1233175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44"/>
          <p:cNvSpPr txBox="1"/>
          <p:nvPr/>
        </p:nvSpPr>
        <p:spPr>
          <a:xfrm>
            <a:off x="5708088" y="2781350"/>
            <a:ext cx="3312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Sample of the dataset after PreProcessing</a:t>
            </a:r>
            <a:endParaRPr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45"/>
          <p:cNvSpPr txBox="1"/>
          <p:nvPr/>
        </p:nvSpPr>
        <p:spPr>
          <a:xfrm>
            <a:off x="556050" y="331500"/>
            <a:ext cx="6760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4"/>
                </a:solidFill>
                <a:latin typeface="Marcellus"/>
                <a:ea typeface="Marcellus"/>
                <a:cs typeface="Marcellus"/>
                <a:sym typeface="Marcellus"/>
              </a:rPr>
              <a:t>Dataset Preparation </a:t>
            </a:r>
            <a:r>
              <a:rPr b="1" lang="en" sz="3000">
                <a:solidFill>
                  <a:schemeClr val="accent4"/>
                </a:solidFill>
                <a:latin typeface="Marcellus"/>
                <a:ea typeface="Marcellus"/>
                <a:cs typeface="Marcellus"/>
                <a:sym typeface="Marcellus"/>
              </a:rPr>
              <a:t>YOLOv8m</a:t>
            </a:r>
            <a:r>
              <a:rPr b="1" lang="en" sz="3000">
                <a:solidFill>
                  <a:schemeClr val="accent4"/>
                </a:solidFill>
                <a:latin typeface="Marcellus"/>
                <a:ea typeface="Marcellus"/>
                <a:cs typeface="Marcellus"/>
                <a:sym typeface="Marcellus"/>
              </a:rPr>
              <a:t>:</a:t>
            </a:r>
            <a:endParaRPr b="1" sz="36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897" name="Google Shape;897;p45"/>
          <p:cNvSpPr txBox="1"/>
          <p:nvPr/>
        </p:nvSpPr>
        <p:spPr>
          <a:xfrm>
            <a:off x="448150" y="557800"/>
            <a:ext cx="8803800" cy="3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Marcellus"/>
              <a:ea typeface="Marcellus"/>
              <a:cs typeface="Marcellus"/>
              <a:sym typeface="Marcellus"/>
            </a:endParaRPr>
          </a:p>
          <a:p>
            <a:pPr indent="-342900" lvl="0" marL="457200" rtl="0" algn="l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SzPts val="1800"/>
              <a:buFont typeface="Marcellus"/>
              <a:buAutoNum type="arabicPeriod"/>
            </a:pPr>
            <a:r>
              <a:rPr b="1" lang="en" sz="20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Image Annotation:</a:t>
            </a:r>
            <a:r>
              <a:rPr b="1" lang="en" sz="2000">
                <a:latin typeface="Marcellus"/>
                <a:ea typeface="Marcellus"/>
                <a:cs typeface="Marcellus"/>
                <a:sym typeface="Marcellus"/>
              </a:rPr>
              <a:t> </a:t>
            </a:r>
            <a:endParaRPr b="1" sz="2000"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914400" rtl="0" algn="l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Used Roboflow annotation tool to Annotate the original Images.</a:t>
            </a:r>
            <a:endParaRPr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-342900" lvl="0" marL="457200" rtl="0" algn="l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SzPts val="1800"/>
              <a:buFont typeface="Marcellus"/>
              <a:buAutoNum type="arabicPeriod"/>
            </a:pPr>
            <a:r>
              <a:rPr b="1" lang="en" sz="1800">
                <a:latin typeface="Marcellus"/>
                <a:ea typeface="Marcellus"/>
                <a:cs typeface="Marcellus"/>
                <a:sym typeface="Marcellus"/>
              </a:rPr>
              <a:t>Image Augmentation:  </a:t>
            </a:r>
            <a:endParaRPr b="1" sz="1800"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914400" rtl="0" algn="l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Marcellus"/>
                <a:ea typeface="Marcellus"/>
                <a:cs typeface="Marcellus"/>
                <a:sym typeface="Marcellus"/>
              </a:rPr>
              <a:t>Used Previous Augmentation techniques and generate a dataset with </a:t>
            </a:r>
            <a:r>
              <a:rPr b="1" lang="en" sz="1800">
                <a:latin typeface="Marcellus"/>
                <a:ea typeface="Marcellus"/>
                <a:cs typeface="Marcellus"/>
                <a:sym typeface="Marcellus"/>
              </a:rPr>
              <a:t>25,300 </a:t>
            </a:r>
            <a:r>
              <a:rPr lang="en" sz="1800">
                <a:latin typeface="Marcellus"/>
                <a:ea typeface="Marcellus"/>
                <a:cs typeface="Marcellus"/>
                <a:sym typeface="Marcellus"/>
              </a:rPr>
              <a:t>image with their corresponding labels,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Each annotated image was augmented to create </a:t>
            </a: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100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variations, enhancing the diversity of the training dataset.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SzPts val="1800"/>
              <a:buFont typeface="Marcellus"/>
              <a:buAutoNum type="arabicPeriod"/>
            </a:pPr>
            <a:r>
              <a:rPr b="1" lang="en" sz="1800">
                <a:latin typeface="Marcellus"/>
                <a:ea typeface="Marcellus"/>
                <a:cs typeface="Marcellus"/>
                <a:sym typeface="Marcellus"/>
              </a:rPr>
              <a:t>Labels Normalization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Converting the coordinates of bounding boxes from their original scale (pixel values) to a normalized scale (usually between 0 and 1). This process is crucial because it ensures the model is invariant to different image sizes and scales.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7916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46"/>
          <p:cNvSpPr txBox="1"/>
          <p:nvPr>
            <p:ph type="title"/>
          </p:nvPr>
        </p:nvSpPr>
        <p:spPr>
          <a:xfrm>
            <a:off x="543775" y="464625"/>
            <a:ext cx="771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 </a:t>
            </a:r>
            <a:r>
              <a:rPr lang="en"/>
              <a:t>summary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903" name="Google Shape;903;p46"/>
          <p:cNvGraphicFramePr/>
          <p:nvPr/>
        </p:nvGraphicFramePr>
        <p:xfrm>
          <a:off x="543776" y="131209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{41C14DAB-440E-41DE-B675-088FFD5CB590}</a:tableStyleId>
              </a:tblPr>
              <a:tblGrid>
                <a:gridCol w="1217875"/>
                <a:gridCol w="955350"/>
                <a:gridCol w="1433575"/>
                <a:gridCol w="1517700"/>
                <a:gridCol w="1386425"/>
                <a:gridCol w="1369300"/>
              </a:tblGrid>
              <a:tr h="403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Dataset</a:t>
                      </a:r>
                      <a:endParaRPr b="1" sz="1400" u="none" cap="none" strike="noStrike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5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Number of classes</a:t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5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Dataset size</a:t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     Before                         augmentation</a:t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5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Dataset size</a:t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After augmentation</a:t>
                      </a:r>
                      <a:endParaRPr b="1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Dataset sample image</a:t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Real input image</a:t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(after pre processing)</a:t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062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5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Aegyptos</a:t>
                      </a:r>
                      <a:endParaRPr b="1" sz="1500" u="none" cap="none" strike="noStrike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1072</a:t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  <a:p>
                      <a:pPr indent="0" lvl="0" marL="0" rtl="0" algn="ctr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5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1072</a:t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1072x50=</a:t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53600</a:t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  <a:p>
                      <a:pPr indent="0" lvl="0" marL="0" rtl="0" algn="ctr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t/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t/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62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Extended Glyph</a:t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253</a:t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  <a:p>
                      <a:pPr indent="0" lvl="0" marL="0" rtl="0" algn="ctr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5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4128</a:t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253*100=</a:t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25300</a:t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  <a:p>
                      <a:pPr indent="0" lvl="0" marL="0" rtl="0" algn="ctr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t/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t/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904" name="Google Shape;90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7225" y="4207175"/>
            <a:ext cx="1092850" cy="6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6025" y="4207175"/>
            <a:ext cx="1092850" cy="6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7225" y="2516825"/>
            <a:ext cx="1092850" cy="100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6800" y="2546775"/>
            <a:ext cx="990259" cy="100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47"/>
          <p:cNvSpPr txBox="1"/>
          <p:nvPr>
            <p:ph type="title"/>
          </p:nvPr>
        </p:nvSpPr>
        <p:spPr>
          <a:xfrm>
            <a:off x="568617" y="1864181"/>
            <a:ext cx="4194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Models</a:t>
            </a:r>
            <a:endParaRPr/>
          </a:p>
        </p:txBody>
      </p:sp>
      <p:grpSp>
        <p:nvGrpSpPr>
          <p:cNvPr id="913" name="Google Shape;913;p47"/>
          <p:cNvGrpSpPr/>
          <p:nvPr/>
        </p:nvGrpSpPr>
        <p:grpSpPr>
          <a:xfrm>
            <a:off x="6212421" y="712409"/>
            <a:ext cx="1392423" cy="4203690"/>
            <a:chOff x="9414375" y="-726556"/>
            <a:chExt cx="1965867" cy="5934901"/>
          </a:xfrm>
        </p:grpSpPr>
        <p:sp>
          <p:nvSpPr>
            <p:cNvPr id="914" name="Google Shape;914;p47"/>
            <p:cNvSpPr/>
            <p:nvPr/>
          </p:nvSpPr>
          <p:spPr>
            <a:xfrm>
              <a:off x="9637000" y="1127099"/>
              <a:ext cx="1663679" cy="3486272"/>
            </a:xfrm>
            <a:custGeom>
              <a:rect b="b" l="l" r="r" t="t"/>
              <a:pathLst>
                <a:path extrusionOk="0" h="17397" w="8302">
                  <a:moveTo>
                    <a:pt x="8301" y="0"/>
                  </a:moveTo>
                  <a:lnTo>
                    <a:pt x="0" y="21"/>
                  </a:lnTo>
                  <a:lnTo>
                    <a:pt x="0" y="17397"/>
                  </a:lnTo>
                  <a:lnTo>
                    <a:pt x="8301" y="17397"/>
                  </a:lnTo>
                  <a:lnTo>
                    <a:pt x="83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47"/>
            <p:cNvSpPr/>
            <p:nvPr/>
          </p:nvSpPr>
          <p:spPr>
            <a:xfrm>
              <a:off x="10164101" y="2623778"/>
              <a:ext cx="601200" cy="182364"/>
            </a:xfrm>
            <a:custGeom>
              <a:rect b="b" l="l" r="r" t="t"/>
              <a:pathLst>
                <a:path extrusionOk="0" h="910" w="3000">
                  <a:moveTo>
                    <a:pt x="0" y="1"/>
                  </a:moveTo>
                  <a:lnTo>
                    <a:pt x="131" y="840"/>
                  </a:lnTo>
                  <a:cubicBezTo>
                    <a:pt x="131" y="840"/>
                    <a:pt x="864" y="909"/>
                    <a:pt x="1654" y="909"/>
                  </a:cubicBezTo>
                  <a:cubicBezTo>
                    <a:pt x="2092" y="909"/>
                    <a:pt x="2547" y="888"/>
                    <a:pt x="2905" y="821"/>
                  </a:cubicBezTo>
                  <a:lnTo>
                    <a:pt x="2999" y="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47"/>
            <p:cNvSpPr/>
            <p:nvPr/>
          </p:nvSpPr>
          <p:spPr>
            <a:xfrm>
              <a:off x="10968824" y="1127100"/>
              <a:ext cx="359125" cy="4081245"/>
            </a:xfrm>
            <a:custGeom>
              <a:rect b="b" l="l" r="r" t="t"/>
              <a:pathLst>
                <a:path extrusionOk="0" h="20366" w="1120">
                  <a:moveTo>
                    <a:pt x="983" y="0"/>
                  </a:moveTo>
                  <a:lnTo>
                    <a:pt x="983" y="5678"/>
                  </a:lnTo>
                  <a:lnTo>
                    <a:pt x="701" y="5960"/>
                  </a:lnTo>
                  <a:lnTo>
                    <a:pt x="701" y="8372"/>
                  </a:lnTo>
                  <a:lnTo>
                    <a:pt x="0" y="9072"/>
                  </a:lnTo>
                  <a:lnTo>
                    <a:pt x="0" y="20366"/>
                  </a:lnTo>
                  <a:lnTo>
                    <a:pt x="1120" y="18478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47"/>
            <p:cNvSpPr/>
            <p:nvPr/>
          </p:nvSpPr>
          <p:spPr>
            <a:xfrm>
              <a:off x="9414375" y="4313550"/>
              <a:ext cx="1554443" cy="888602"/>
            </a:xfrm>
            <a:custGeom>
              <a:rect b="b" l="l" r="r" t="t"/>
              <a:pathLst>
                <a:path extrusionOk="0" h="4570" w="8220">
                  <a:moveTo>
                    <a:pt x="1" y="0"/>
                  </a:moveTo>
                  <a:lnTo>
                    <a:pt x="1" y="4570"/>
                  </a:lnTo>
                  <a:lnTo>
                    <a:pt x="8219" y="4570"/>
                  </a:lnTo>
                  <a:lnTo>
                    <a:pt x="82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47"/>
            <p:cNvSpPr/>
            <p:nvPr/>
          </p:nvSpPr>
          <p:spPr>
            <a:xfrm>
              <a:off x="10092100" y="2788175"/>
              <a:ext cx="627229" cy="1418408"/>
            </a:xfrm>
            <a:custGeom>
              <a:rect b="b" l="l" r="r" t="t"/>
              <a:pathLst>
                <a:path extrusionOk="0" h="7208" w="3130">
                  <a:moveTo>
                    <a:pt x="598" y="0"/>
                  </a:moveTo>
                  <a:lnTo>
                    <a:pt x="0" y="7208"/>
                  </a:lnTo>
                  <a:lnTo>
                    <a:pt x="3130" y="7208"/>
                  </a:lnTo>
                  <a:lnTo>
                    <a:pt x="27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47"/>
            <p:cNvSpPr/>
            <p:nvPr/>
          </p:nvSpPr>
          <p:spPr>
            <a:xfrm>
              <a:off x="10546397" y="2269151"/>
              <a:ext cx="707996" cy="2059259"/>
            </a:xfrm>
            <a:custGeom>
              <a:rect b="b" l="l" r="r" t="t"/>
              <a:pathLst>
                <a:path extrusionOk="0" h="10276" w="3533">
                  <a:moveTo>
                    <a:pt x="3137" y="1"/>
                  </a:moveTo>
                  <a:lnTo>
                    <a:pt x="1639" y="312"/>
                  </a:lnTo>
                  <a:cubicBezTo>
                    <a:pt x="1639" y="312"/>
                    <a:pt x="1067" y="1254"/>
                    <a:pt x="548" y="1678"/>
                  </a:cubicBezTo>
                  <a:cubicBezTo>
                    <a:pt x="26" y="2099"/>
                    <a:pt x="199" y="3070"/>
                    <a:pt x="100" y="3690"/>
                  </a:cubicBezTo>
                  <a:cubicBezTo>
                    <a:pt x="0" y="4312"/>
                    <a:pt x="516" y="7110"/>
                    <a:pt x="640" y="7806"/>
                  </a:cubicBezTo>
                  <a:cubicBezTo>
                    <a:pt x="722" y="8266"/>
                    <a:pt x="620" y="8691"/>
                    <a:pt x="550" y="9038"/>
                  </a:cubicBezTo>
                  <a:cubicBezTo>
                    <a:pt x="532" y="9054"/>
                    <a:pt x="518" y="9072"/>
                    <a:pt x="510" y="9090"/>
                  </a:cubicBezTo>
                  <a:cubicBezTo>
                    <a:pt x="361" y="9499"/>
                    <a:pt x="22" y="9886"/>
                    <a:pt x="341" y="10181"/>
                  </a:cubicBezTo>
                  <a:cubicBezTo>
                    <a:pt x="396" y="10232"/>
                    <a:pt x="453" y="10250"/>
                    <a:pt x="508" y="10250"/>
                  </a:cubicBezTo>
                  <a:cubicBezTo>
                    <a:pt x="664" y="10250"/>
                    <a:pt x="798" y="10097"/>
                    <a:pt x="798" y="10097"/>
                  </a:cubicBezTo>
                  <a:cubicBezTo>
                    <a:pt x="872" y="10204"/>
                    <a:pt x="954" y="10239"/>
                    <a:pt x="1030" y="10239"/>
                  </a:cubicBezTo>
                  <a:cubicBezTo>
                    <a:pt x="1172" y="10239"/>
                    <a:pt x="1292" y="10115"/>
                    <a:pt x="1292" y="10115"/>
                  </a:cubicBezTo>
                  <a:cubicBezTo>
                    <a:pt x="1373" y="10222"/>
                    <a:pt x="1453" y="10257"/>
                    <a:pt x="1524" y="10257"/>
                  </a:cubicBezTo>
                  <a:cubicBezTo>
                    <a:pt x="1658" y="10257"/>
                    <a:pt x="1757" y="10133"/>
                    <a:pt x="1757" y="10133"/>
                  </a:cubicBezTo>
                  <a:cubicBezTo>
                    <a:pt x="1834" y="10240"/>
                    <a:pt x="1905" y="10276"/>
                    <a:pt x="1965" y="10276"/>
                  </a:cubicBezTo>
                  <a:cubicBezTo>
                    <a:pt x="2082" y="10276"/>
                    <a:pt x="2159" y="10143"/>
                    <a:pt x="2159" y="10143"/>
                  </a:cubicBezTo>
                  <a:cubicBezTo>
                    <a:pt x="2187" y="10234"/>
                    <a:pt x="2271" y="10271"/>
                    <a:pt x="2352" y="10271"/>
                  </a:cubicBezTo>
                  <a:cubicBezTo>
                    <a:pt x="2462" y="10271"/>
                    <a:pt x="2567" y="10203"/>
                    <a:pt x="2524" y="10105"/>
                  </a:cubicBezTo>
                  <a:cubicBezTo>
                    <a:pt x="2425" y="9890"/>
                    <a:pt x="2265" y="9375"/>
                    <a:pt x="2179" y="9062"/>
                  </a:cubicBezTo>
                  <a:cubicBezTo>
                    <a:pt x="2144" y="8747"/>
                    <a:pt x="2088" y="8306"/>
                    <a:pt x="2076" y="7824"/>
                  </a:cubicBezTo>
                  <a:cubicBezTo>
                    <a:pt x="2052" y="6954"/>
                    <a:pt x="2536" y="5279"/>
                    <a:pt x="2560" y="4631"/>
                  </a:cubicBezTo>
                  <a:cubicBezTo>
                    <a:pt x="2586" y="3985"/>
                    <a:pt x="2586" y="3441"/>
                    <a:pt x="2586" y="3441"/>
                  </a:cubicBezTo>
                  <a:cubicBezTo>
                    <a:pt x="2710" y="3293"/>
                    <a:pt x="2740" y="3104"/>
                    <a:pt x="3137" y="2831"/>
                  </a:cubicBezTo>
                  <a:cubicBezTo>
                    <a:pt x="3533" y="2558"/>
                    <a:pt x="3137" y="1"/>
                    <a:pt x="31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47"/>
            <p:cNvSpPr/>
            <p:nvPr/>
          </p:nvSpPr>
          <p:spPr>
            <a:xfrm>
              <a:off x="10903300" y="2788175"/>
              <a:ext cx="282750" cy="1554173"/>
            </a:xfrm>
            <a:custGeom>
              <a:rect b="b" l="l" r="r" t="t"/>
              <a:pathLst>
                <a:path extrusionOk="0" h="7883" w="1411">
                  <a:moveTo>
                    <a:pt x="889" y="0"/>
                  </a:moveTo>
                  <a:cubicBezTo>
                    <a:pt x="835" y="19"/>
                    <a:pt x="444" y="410"/>
                    <a:pt x="386" y="765"/>
                  </a:cubicBezTo>
                  <a:cubicBezTo>
                    <a:pt x="331" y="1120"/>
                    <a:pt x="311" y="2536"/>
                    <a:pt x="217" y="3373"/>
                  </a:cubicBezTo>
                  <a:cubicBezTo>
                    <a:pt x="125" y="4211"/>
                    <a:pt x="0" y="5738"/>
                    <a:pt x="57" y="6205"/>
                  </a:cubicBezTo>
                  <a:cubicBezTo>
                    <a:pt x="113" y="6671"/>
                    <a:pt x="574" y="7080"/>
                    <a:pt x="536" y="7882"/>
                  </a:cubicBezTo>
                  <a:cubicBezTo>
                    <a:pt x="536" y="7882"/>
                    <a:pt x="1226" y="7639"/>
                    <a:pt x="1206" y="7323"/>
                  </a:cubicBezTo>
                  <a:cubicBezTo>
                    <a:pt x="1188" y="7008"/>
                    <a:pt x="797" y="5980"/>
                    <a:pt x="853" y="5459"/>
                  </a:cubicBezTo>
                  <a:cubicBezTo>
                    <a:pt x="907" y="4937"/>
                    <a:pt x="1226" y="1324"/>
                    <a:pt x="1318" y="971"/>
                  </a:cubicBezTo>
                  <a:cubicBezTo>
                    <a:pt x="1411" y="614"/>
                    <a:pt x="889" y="0"/>
                    <a:pt x="8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47"/>
            <p:cNvSpPr/>
            <p:nvPr/>
          </p:nvSpPr>
          <p:spPr>
            <a:xfrm>
              <a:off x="10915326" y="4247452"/>
              <a:ext cx="68936" cy="98995"/>
            </a:xfrm>
            <a:custGeom>
              <a:rect b="b" l="l" r="r" t="t"/>
              <a:pathLst>
                <a:path extrusionOk="0" h="494" w="344">
                  <a:moveTo>
                    <a:pt x="223" y="0"/>
                  </a:moveTo>
                  <a:cubicBezTo>
                    <a:pt x="243" y="309"/>
                    <a:pt x="1" y="494"/>
                    <a:pt x="1" y="494"/>
                  </a:cubicBezTo>
                  <a:lnTo>
                    <a:pt x="344" y="494"/>
                  </a:lnTo>
                  <a:cubicBezTo>
                    <a:pt x="336" y="289"/>
                    <a:pt x="223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47"/>
            <p:cNvSpPr/>
            <p:nvPr/>
          </p:nvSpPr>
          <p:spPr>
            <a:xfrm>
              <a:off x="10833364" y="4245448"/>
              <a:ext cx="72944" cy="102602"/>
            </a:xfrm>
            <a:custGeom>
              <a:rect b="b" l="l" r="r" t="t"/>
              <a:pathLst>
                <a:path extrusionOk="0" h="512" w="364">
                  <a:moveTo>
                    <a:pt x="271" y="0"/>
                  </a:moveTo>
                  <a:cubicBezTo>
                    <a:pt x="233" y="327"/>
                    <a:pt x="0" y="468"/>
                    <a:pt x="0" y="468"/>
                  </a:cubicBezTo>
                  <a:lnTo>
                    <a:pt x="345" y="512"/>
                  </a:lnTo>
                  <a:cubicBezTo>
                    <a:pt x="363" y="261"/>
                    <a:pt x="271" y="0"/>
                    <a:pt x="2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10739979" y="4233825"/>
              <a:ext cx="70138" cy="107412"/>
            </a:xfrm>
            <a:custGeom>
              <a:rect b="b" l="l" r="r" t="t"/>
              <a:pathLst>
                <a:path extrusionOk="0" h="536" w="350">
                  <a:moveTo>
                    <a:pt x="314" y="0"/>
                  </a:moveTo>
                  <a:cubicBezTo>
                    <a:pt x="280" y="281"/>
                    <a:pt x="1" y="492"/>
                    <a:pt x="1" y="492"/>
                  </a:cubicBezTo>
                  <a:lnTo>
                    <a:pt x="326" y="536"/>
                  </a:lnTo>
                  <a:cubicBezTo>
                    <a:pt x="350" y="409"/>
                    <a:pt x="314" y="0"/>
                    <a:pt x="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10622347" y="4197553"/>
              <a:ext cx="89376" cy="146088"/>
            </a:xfrm>
            <a:custGeom>
              <a:rect b="b" l="l" r="r" t="t"/>
              <a:pathLst>
                <a:path extrusionOk="0" h="729" w="446">
                  <a:moveTo>
                    <a:pt x="395" y="1"/>
                  </a:moveTo>
                  <a:cubicBezTo>
                    <a:pt x="365" y="410"/>
                    <a:pt x="0" y="653"/>
                    <a:pt x="0" y="653"/>
                  </a:cubicBezTo>
                  <a:lnTo>
                    <a:pt x="425" y="729"/>
                  </a:lnTo>
                  <a:cubicBezTo>
                    <a:pt x="446" y="536"/>
                    <a:pt x="395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47"/>
            <p:cNvSpPr/>
            <p:nvPr/>
          </p:nvSpPr>
          <p:spPr>
            <a:xfrm>
              <a:off x="9947814" y="977203"/>
              <a:ext cx="1067103" cy="1531819"/>
            </a:xfrm>
            <a:custGeom>
              <a:rect b="b" l="l" r="r" t="t"/>
              <a:pathLst>
                <a:path extrusionOk="0" h="7644" w="5325">
                  <a:moveTo>
                    <a:pt x="2942" y="0"/>
                  </a:moveTo>
                  <a:cubicBezTo>
                    <a:pt x="2914" y="0"/>
                    <a:pt x="2888" y="1"/>
                    <a:pt x="2865" y="2"/>
                  </a:cubicBezTo>
                  <a:cubicBezTo>
                    <a:pt x="1745" y="78"/>
                    <a:pt x="219" y="227"/>
                    <a:pt x="110" y="452"/>
                  </a:cubicBezTo>
                  <a:cubicBezTo>
                    <a:pt x="0" y="678"/>
                    <a:pt x="38" y="3172"/>
                    <a:pt x="187" y="3657"/>
                  </a:cubicBezTo>
                  <a:cubicBezTo>
                    <a:pt x="333" y="4141"/>
                    <a:pt x="72" y="7194"/>
                    <a:pt x="72" y="7194"/>
                  </a:cubicBezTo>
                  <a:cubicBezTo>
                    <a:pt x="72" y="7194"/>
                    <a:pt x="221" y="7603"/>
                    <a:pt x="2046" y="7641"/>
                  </a:cubicBezTo>
                  <a:cubicBezTo>
                    <a:pt x="2104" y="7642"/>
                    <a:pt x="2161" y="7643"/>
                    <a:pt x="2217" y="7643"/>
                  </a:cubicBezTo>
                  <a:cubicBezTo>
                    <a:pt x="3949" y="7643"/>
                    <a:pt x="5125" y="7094"/>
                    <a:pt x="5125" y="7094"/>
                  </a:cubicBezTo>
                  <a:cubicBezTo>
                    <a:pt x="4975" y="6165"/>
                    <a:pt x="5324" y="339"/>
                    <a:pt x="5324" y="339"/>
                  </a:cubicBezTo>
                  <a:cubicBezTo>
                    <a:pt x="5324" y="339"/>
                    <a:pt x="3556" y="0"/>
                    <a:pt x="29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47"/>
            <p:cNvSpPr/>
            <p:nvPr/>
          </p:nvSpPr>
          <p:spPr>
            <a:xfrm>
              <a:off x="10290291" y="544951"/>
              <a:ext cx="500186" cy="598379"/>
            </a:xfrm>
            <a:custGeom>
              <a:rect b="b" l="l" r="r" t="t"/>
              <a:pathLst>
                <a:path extrusionOk="0" h="2986" w="2496">
                  <a:moveTo>
                    <a:pt x="2496" y="1"/>
                  </a:moveTo>
                  <a:lnTo>
                    <a:pt x="0" y="1116"/>
                  </a:lnTo>
                  <a:cubicBezTo>
                    <a:pt x="0" y="1116"/>
                    <a:pt x="113" y="2013"/>
                    <a:pt x="74" y="2607"/>
                  </a:cubicBezTo>
                  <a:cubicBezTo>
                    <a:pt x="74" y="2607"/>
                    <a:pt x="433" y="2986"/>
                    <a:pt x="1131" y="2986"/>
                  </a:cubicBezTo>
                  <a:cubicBezTo>
                    <a:pt x="1181" y="2986"/>
                    <a:pt x="1233" y="2984"/>
                    <a:pt x="1286" y="2980"/>
                  </a:cubicBezTo>
                  <a:cubicBezTo>
                    <a:pt x="1992" y="2926"/>
                    <a:pt x="2383" y="2496"/>
                    <a:pt x="2383" y="2496"/>
                  </a:cubicBezTo>
                  <a:cubicBezTo>
                    <a:pt x="2383" y="2496"/>
                    <a:pt x="2383" y="2049"/>
                    <a:pt x="2421" y="1192"/>
                  </a:cubicBezTo>
                  <a:cubicBezTo>
                    <a:pt x="2460" y="334"/>
                    <a:pt x="2496" y="1"/>
                    <a:pt x="2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47"/>
            <p:cNvSpPr/>
            <p:nvPr/>
          </p:nvSpPr>
          <p:spPr>
            <a:xfrm>
              <a:off x="9647822" y="1045137"/>
              <a:ext cx="374137" cy="1127422"/>
            </a:xfrm>
            <a:custGeom>
              <a:rect b="b" l="l" r="r" t="t"/>
              <a:pathLst>
                <a:path extrusionOk="0" h="5626" w="1867">
                  <a:moveTo>
                    <a:pt x="1826" y="0"/>
                  </a:moveTo>
                  <a:cubicBezTo>
                    <a:pt x="1826" y="0"/>
                    <a:pt x="859" y="223"/>
                    <a:pt x="598" y="967"/>
                  </a:cubicBezTo>
                  <a:cubicBezTo>
                    <a:pt x="338" y="1713"/>
                    <a:pt x="1" y="4618"/>
                    <a:pt x="151" y="5625"/>
                  </a:cubicBezTo>
                  <a:lnTo>
                    <a:pt x="1754" y="5511"/>
                  </a:lnTo>
                  <a:cubicBezTo>
                    <a:pt x="1754" y="5511"/>
                    <a:pt x="1866" y="3573"/>
                    <a:pt x="1866" y="2867"/>
                  </a:cubicBezTo>
                  <a:cubicBezTo>
                    <a:pt x="1866" y="2159"/>
                    <a:pt x="1826" y="0"/>
                    <a:pt x="18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47"/>
            <p:cNvSpPr/>
            <p:nvPr/>
          </p:nvSpPr>
          <p:spPr>
            <a:xfrm>
              <a:off x="9742208" y="2561728"/>
              <a:ext cx="561106" cy="1767484"/>
            </a:xfrm>
            <a:custGeom>
              <a:rect b="b" l="l" r="r" t="t"/>
              <a:pathLst>
                <a:path extrusionOk="0" h="8820" w="2800">
                  <a:moveTo>
                    <a:pt x="1203" y="1"/>
                  </a:moveTo>
                  <a:cubicBezTo>
                    <a:pt x="1039" y="1"/>
                    <a:pt x="855" y="15"/>
                    <a:pt x="649" y="45"/>
                  </a:cubicBezTo>
                  <a:cubicBezTo>
                    <a:pt x="352" y="87"/>
                    <a:pt x="1" y="866"/>
                    <a:pt x="77" y="1584"/>
                  </a:cubicBezTo>
                  <a:cubicBezTo>
                    <a:pt x="151" y="2304"/>
                    <a:pt x="27" y="3273"/>
                    <a:pt x="224" y="4218"/>
                  </a:cubicBezTo>
                  <a:cubicBezTo>
                    <a:pt x="412" y="5112"/>
                    <a:pt x="645" y="7016"/>
                    <a:pt x="585" y="7526"/>
                  </a:cubicBezTo>
                  <a:cubicBezTo>
                    <a:pt x="575" y="7538"/>
                    <a:pt x="567" y="7552"/>
                    <a:pt x="563" y="7568"/>
                  </a:cubicBezTo>
                  <a:cubicBezTo>
                    <a:pt x="480" y="7877"/>
                    <a:pt x="312" y="8424"/>
                    <a:pt x="210" y="8649"/>
                  </a:cubicBezTo>
                  <a:cubicBezTo>
                    <a:pt x="165" y="8747"/>
                    <a:pt x="269" y="8815"/>
                    <a:pt x="379" y="8815"/>
                  </a:cubicBezTo>
                  <a:cubicBezTo>
                    <a:pt x="461" y="8815"/>
                    <a:pt x="545" y="8777"/>
                    <a:pt x="573" y="8685"/>
                  </a:cubicBezTo>
                  <a:cubicBezTo>
                    <a:pt x="573" y="8685"/>
                    <a:pt x="650" y="8820"/>
                    <a:pt x="767" y="8820"/>
                  </a:cubicBezTo>
                  <a:cubicBezTo>
                    <a:pt x="827" y="8820"/>
                    <a:pt x="898" y="8784"/>
                    <a:pt x="974" y="8675"/>
                  </a:cubicBezTo>
                  <a:cubicBezTo>
                    <a:pt x="974" y="8675"/>
                    <a:pt x="1074" y="8799"/>
                    <a:pt x="1208" y="8799"/>
                  </a:cubicBezTo>
                  <a:cubicBezTo>
                    <a:pt x="1279" y="8799"/>
                    <a:pt x="1360" y="8764"/>
                    <a:pt x="1441" y="8659"/>
                  </a:cubicBezTo>
                  <a:cubicBezTo>
                    <a:pt x="1441" y="8659"/>
                    <a:pt x="1559" y="8781"/>
                    <a:pt x="1702" y="8781"/>
                  </a:cubicBezTo>
                  <a:cubicBezTo>
                    <a:pt x="1777" y="8781"/>
                    <a:pt x="1860" y="8747"/>
                    <a:pt x="1935" y="8641"/>
                  </a:cubicBezTo>
                  <a:cubicBezTo>
                    <a:pt x="1935" y="8641"/>
                    <a:pt x="2067" y="8794"/>
                    <a:pt x="2223" y="8794"/>
                  </a:cubicBezTo>
                  <a:cubicBezTo>
                    <a:pt x="2277" y="8794"/>
                    <a:pt x="2335" y="8775"/>
                    <a:pt x="2390" y="8723"/>
                  </a:cubicBezTo>
                  <a:cubicBezTo>
                    <a:pt x="2709" y="8432"/>
                    <a:pt x="2372" y="8043"/>
                    <a:pt x="2222" y="7632"/>
                  </a:cubicBezTo>
                  <a:cubicBezTo>
                    <a:pt x="2218" y="7620"/>
                    <a:pt x="2210" y="7610"/>
                    <a:pt x="2200" y="7598"/>
                  </a:cubicBezTo>
                  <a:cubicBezTo>
                    <a:pt x="2117" y="7305"/>
                    <a:pt x="2089" y="6960"/>
                    <a:pt x="2089" y="6328"/>
                  </a:cubicBezTo>
                  <a:cubicBezTo>
                    <a:pt x="2089" y="5704"/>
                    <a:pt x="2573" y="3371"/>
                    <a:pt x="2549" y="2304"/>
                  </a:cubicBezTo>
                  <a:cubicBezTo>
                    <a:pt x="2525" y="1336"/>
                    <a:pt x="2800" y="1"/>
                    <a:pt x="1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47"/>
            <p:cNvSpPr/>
            <p:nvPr/>
          </p:nvSpPr>
          <p:spPr>
            <a:xfrm>
              <a:off x="10031375" y="2590975"/>
              <a:ext cx="301201" cy="1722571"/>
            </a:xfrm>
            <a:custGeom>
              <a:rect b="b" l="l" r="r" t="t"/>
              <a:pathLst>
                <a:path extrusionOk="0" h="8949" w="1503">
                  <a:moveTo>
                    <a:pt x="688" y="1"/>
                  </a:moveTo>
                  <a:cubicBezTo>
                    <a:pt x="357" y="1"/>
                    <a:pt x="0" y="60"/>
                    <a:pt x="0" y="60"/>
                  </a:cubicBezTo>
                  <a:cubicBezTo>
                    <a:pt x="0" y="60"/>
                    <a:pt x="534" y="220"/>
                    <a:pt x="596" y="1103"/>
                  </a:cubicBezTo>
                  <a:cubicBezTo>
                    <a:pt x="660" y="1985"/>
                    <a:pt x="448" y="4704"/>
                    <a:pt x="373" y="5957"/>
                  </a:cubicBezTo>
                  <a:cubicBezTo>
                    <a:pt x="297" y="7211"/>
                    <a:pt x="474" y="7721"/>
                    <a:pt x="622" y="7994"/>
                  </a:cubicBezTo>
                  <a:cubicBezTo>
                    <a:pt x="771" y="8266"/>
                    <a:pt x="971" y="8553"/>
                    <a:pt x="871" y="8948"/>
                  </a:cubicBezTo>
                  <a:cubicBezTo>
                    <a:pt x="871" y="8948"/>
                    <a:pt x="1378" y="8700"/>
                    <a:pt x="1132" y="7384"/>
                  </a:cubicBezTo>
                  <a:cubicBezTo>
                    <a:pt x="883" y="6068"/>
                    <a:pt x="1106" y="4393"/>
                    <a:pt x="1304" y="3446"/>
                  </a:cubicBezTo>
                  <a:cubicBezTo>
                    <a:pt x="1503" y="2501"/>
                    <a:pt x="1392" y="381"/>
                    <a:pt x="1216" y="132"/>
                  </a:cubicBezTo>
                  <a:cubicBezTo>
                    <a:pt x="1144" y="30"/>
                    <a:pt x="923" y="1"/>
                    <a:pt x="6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47"/>
            <p:cNvSpPr/>
            <p:nvPr/>
          </p:nvSpPr>
          <p:spPr>
            <a:xfrm>
              <a:off x="10078272" y="4212783"/>
              <a:ext cx="57714" cy="141880"/>
            </a:xfrm>
            <a:custGeom>
              <a:rect b="b" l="l" r="r" t="t"/>
              <a:pathLst>
                <a:path extrusionOk="0" h="708" w="288">
                  <a:moveTo>
                    <a:pt x="115" y="1"/>
                  </a:moveTo>
                  <a:cubicBezTo>
                    <a:pt x="188" y="384"/>
                    <a:pt x="1" y="707"/>
                    <a:pt x="1" y="707"/>
                  </a:cubicBezTo>
                  <a:lnTo>
                    <a:pt x="288" y="683"/>
                  </a:lnTo>
                  <a:cubicBezTo>
                    <a:pt x="288" y="362"/>
                    <a:pt x="115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47"/>
            <p:cNvSpPr/>
            <p:nvPr/>
          </p:nvSpPr>
          <p:spPr>
            <a:xfrm>
              <a:off x="9957834" y="4213585"/>
              <a:ext cx="80158" cy="138273"/>
            </a:xfrm>
            <a:custGeom>
              <a:rect b="b" l="l" r="r" t="t"/>
              <a:pathLst>
                <a:path extrusionOk="0" h="690" w="400">
                  <a:moveTo>
                    <a:pt x="305" y="1"/>
                  </a:moveTo>
                  <a:cubicBezTo>
                    <a:pt x="257" y="406"/>
                    <a:pt x="0" y="679"/>
                    <a:pt x="0" y="679"/>
                  </a:cubicBezTo>
                  <a:cubicBezTo>
                    <a:pt x="32" y="687"/>
                    <a:pt x="63" y="690"/>
                    <a:pt x="92" y="690"/>
                  </a:cubicBezTo>
                  <a:cubicBezTo>
                    <a:pt x="271" y="690"/>
                    <a:pt x="399" y="568"/>
                    <a:pt x="397" y="567"/>
                  </a:cubicBezTo>
                  <a:cubicBezTo>
                    <a:pt x="359" y="368"/>
                    <a:pt x="305" y="1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47"/>
            <p:cNvSpPr/>
            <p:nvPr/>
          </p:nvSpPr>
          <p:spPr>
            <a:xfrm>
              <a:off x="9883487" y="4249055"/>
              <a:ext cx="56311" cy="102201"/>
            </a:xfrm>
            <a:custGeom>
              <a:rect b="b" l="l" r="r" t="t"/>
              <a:pathLst>
                <a:path extrusionOk="0" h="510" w="281">
                  <a:moveTo>
                    <a:pt x="245" y="0"/>
                  </a:moveTo>
                  <a:cubicBezTo>
                    <a:pt x="231" y="253"/>
                    <a:pt x="0" y="510"/>
                    <a:pt x="0" y="510"/>
                  </a:cubicBezTo>
                  <a:lnTo>
                    <a:pt x="281" y="392"/>
                  </a:lnTo>
                  <a:cubicBezTo>
                    <a:pt x="281" y="303"/>
                    <a:pt x="245" y="0"/>
                    <a:pt x="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47"/>
            <p:cNvSpPr/>
            <p:nvPr/>
          </p:nvSpPr>
          <p:spPr>
            <a:xfrm>
              <a:off x="9787698" y="4252261"/>
              <a:ext cx="73345" cy="93184"/>
            </a:xfrm>
            <a:custGeom>
              <a:rect b="b" l="l" r="r" t="t"/>
              <a:pathLst>
                <a:path extrusionOk="0" h="465" w="366">
                  <a:moveTo>
                    <a:pt x="366" y="0"/>
                  </a:moveTo>
                  <a:cubicBezTo>
                    <a:pt x="316" y="237"/>
                    <a:pt x="1" y="460"/>
                    <a:pt x="1" y="460"/>
                  </a:cubicBezTo>
                  <a:cubicBezTo>
                    <a:pt x="14" y="463"/>
                    <a:pt x="29" y="464"/>
                    <a:pt x="45" y="464"/>
                  </a:cubicBezTo>
                  <a:cubicBezTo>
                    <a:pt x="167" y="464"/>
                    <a:pt x="342" y="388"/>
                    <a:pt x="342" y="388"/>
                  </a:cubicBezTo>
                  <a:cubicBezTo>
                    <a:pt x="328" y="291"/>
                    <a:pt x="366" y="1"/>
                    <a:pt x="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47"/>
            <p:cNvSpPr/>
            <p:nvPr/>
          </p:nvSpPr>
          <p:spPr>
            <a:xfrm>
              <a:off x="9782488" y="2324260"/>
              <a:ext cx="1459477" cy="620423"/>
            </a:xfrm>
            <a:custGeom>
              <a:rect b="b" l="l" r="r" t="t"/>
              <a:pathLst>
                <a:path extrusionOk="0" h="3096" w="7283">
                  <a:moveTo>
                    <a:pt x="1190" y="0"/>
                  </a:moveTo>
                  <a:cubicBezTo>
                    <a:pt x="1192" y="7"/>
                    <a:pt x="187" y="1349"/>
                    <a:pt x="1" y="1774"/>
                  </a:cubicBezTo>
                  <a:cubicBezTo>
                    <a:pt x="1" y="1774"/>
                    <a:pt x="424" y="1601"/>
                    <a:pt x="913" y="1531"/>
                  </a:cubicBezTo>
                  <a:cubicBezTo>
                    <a:pt x="1001" y="1519"/>
                    <a:pt x="1080" y="1513"/>
                    <a:pt x="1154" y="1513"/>
                  </a:cubicBezTo>
                  <a:cubicBezTo>
                    <a:pt x="1742" y="1513"/>
                    <a:pt x="1979" y="1866"/>
                    <a:pt x="3056" y="1866"/>
                  </a:cubicBezTo>
                  <a:cubicBezTo>
                    <a:pt x="3687" y="1866"/>
                    <a:pt x="4259" y="1821"/>
                    <a:pt x="4746" y="1821"/>
                  </a:cubicBezTo>
                  <a:cubicBezTo>
                    <a:pt x="5725" y="1821"/>
                    <a:pt x="6364" y="2003"/>
                    <a:pt x="6462" y="3096"/>
                  </a:cubicBezTo>
                  <a:cubicBezTo>
                    <a:pt x="6462" y="3096"/>
                    <a:pt x="6871" y="2723"/>
                    <a:pt x="7078" y="2406"/>
                  </a:cubicBezTo>
                  <a:cubicBezTo>
                    <a:pt x="7282" y="2091"/>
                    <a:pt x="7094" y="227"/>
                    <a:pt x="7002" y="115"/>
                  </a:cubicBezTo>
                  <a:cubicBezTo>
                    <a:pt x="7002" y="115"/>
                    <a:pt x="5360" y="251"/>
                    <a:pt x="3769" y="251"/>
                  </a:cubicBezTo>
                  <a:cubicBezTo>
                    <a:pt x="2730" y="251"/>
                    <a:pt x="1713" y="193"/>
                    <a:pt x="11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47"/>
            <p:cNvSpPr/>
            <p:nvPr/>
          </p:nvSpPr>
          <p:spPr>
            <a:xfrm>
              <a:off x="10596095" y="1029907"/>
              <a:ext cx="731843" cy="1672497"/>
            </a:xfrm>
            <a:custGeom>
              <a:rect b="b" l="l" r="r" t="t"/>
              <a:pathLst>
                <a:path extrusionOk="0" h="8346" w="3652">
                  <a:moveTo>
                    <a:pt x="1565" y="0"/>
                  </a:moveTo>
                  <a:lnTo>
                    <a:pt x="1750" y="5292"/>
                  </a:lnTo>
                  <a:cubicBezTo>
                    <a:pt x="1766" y="5296"/>
                    <a:pt x="1784" y="5304"/>
                    <a:pt x="1804" y="5312"/>
                  </a:cubicBezTo>
                  <a:cubicBezTo>
                    <a:pt x="1686" y="5420"/>
                    <a:pt x="1596" y="5577"/>
                    <a:pt x="1489" y="5775"/>
                  </a:cubicBezTo>
                  <a:cubicBezTo>
                    <a:pt x="1239" y="6243"/>
                    <a:pt x="968" y="6931"/>
                    <a:pt x="819" y="6967"/>
                  </a:cubicBezTo>
                  <a:cubicBezTo>
                    <a:pt x="673" y="7005"/>
                    <a:pt x="1" y="7934"/>
                    <a:pt x="113" y="8048"/>
                  </a:cubicBezTo>
                  <a:cubicBezTo>
                    <a:pt x="127" y="8062"/>
                    <a:pt x="144" y="8068"/>
                    <a:pt x="165" y="8068"/>
                  </a:cubicBezTo>
                  <a:cubicBezTo>
                    <a:pt x="318" y="8068"/>
                    <a:pt x="635" y="7749"/>
                    <a:pt x="635" y="7749"/>
                  </a:cubicBezTo>
                  <a:lnTo>
                    <a:pt x="635" y="7749"/>
                  </a:lnTo>
                  <a:cubicBezTo>
                    <a:pt x="635" y="7749"/>
                    <a:pt x="486" y="8233"/>
                    <a:pt x="709" y="8233"/>
                  </a:cubicBezTo>
                  <a:cubicBezTo>
                    <a:pt x="934" y="8233"/>
                    <a:pt x="1269" y="7749"/>
                    <a:pt x="1269" y="7749"/>
                  </a:cubicBezTo>
                  <a:lnTo>
                    <a:pt x="1269" y="7749"/>
                  </a:lnTo>
                  <a:cubicBezTo>
                    <a:pt x="1269" y="7749"/>
                    <a:pt x="1194" y="8345"/>
                    <a:pt x="1381" y="8345"/>
                  </a:cubicBezTo>
                  <a:cubicBezTo>
                    <a:pt x="1568" y="8345"/>
                    <a:pt x="1756" y="7787"/>
                    <a:pt x="1979" y="7489"/>
                  </a:cubicBezTo>
                  <a:cubicBezTo>
                    <a:pt x="2201" y="7190"/>
                    <a:pt x="3642" y="6301"/>
                    <a:pt x="3395" y="5699"/>
                  </a:cubicBezTo>
                  <a:cubicBezTo>
                    <a:pt x="3427" y="5477"/>
                    <a:pt x="3652" y="2572"/>
                    <a:pt x="3315" y="1342"/>
                  </a:cubicBezTo>
                  <a:cubicBezTo>
                    <a:pt x="2980" y="114"/>
                    <a:pt x="1566" y="0"/>
                    <a:pt x="1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47"/>
            <p:cNvSpPr/>
            <p:nvPr/>
          </p:nvSpPr>
          <p:spPr>
            <a:xfrm>
              <a:off x="10846189" y="1056159"/>
              <a:ext cx="534053" cy="1668689"/>
            </a:xfrm>
            <a:custGeom>
              <a:rect b="b" l="l" r="r" t="t"/>
              <a:pathLst>
                <a:path extrusionOk="0" h="8327" w="2665">
                  <a:moveTo>
                    <a:pt x="1615" y="0"/>
                  </a:moveTo>
                  <a:cubicBezTo>
                    <a:pt x="1336" y="0"/>
                    <a:pt x="1062" y="244"/>
                    <a:pt x="1062" y="244"/>
                  </a:cubicBezTo>
                  <a:cubicBezTo>
                    <a:pt x="1062" y="244"/>
                    <a:pt x="1583" y="748"/>
                    <a:pt x="1752" y="1863"/>
                  </a:cubicBezTo>
                  <a:cubicBezTo>
                    <a:pt x="1920" y="2978"/>
                    <a:pt x="1956" y="5049"/>
                    <a:pt x="1864" y="5291"/>
                  </a:cubicBezTo>
                  <a:cubicBezTo>
                    <a:pt x="1772" y="5534"/>
                    <a:pt x="578" y="6968"/>
                    <a:pt x="506" y="7041"/>
                  </a:cubicBezTo>
                  <a:cubicBezTo>
                    <a:pt x="430" y="7117"/>
                    <a:pt x="169" y="8042"/>
                    <a:pt x="1" y="8327"/>
                  </a:cubicBezTo>
                  <a:cubicBezTo>
                    <a:pt x="1" y="8327"/>
                    <a:pt x="697" y="8172"/>
                    <a:pt x="1529" y="7007"/>
                  </a:cubicBezTo>
                  <a:cubicBezTo>
                    <a:pt x="1926" y="6449"/>
                    <a:pt x="2588" y="5626"/>
                    <a:pt x="2626" y="5235"/>
                  </a:cubicBezTo>
                  <a:cubicBezTo>
                    <a:pt x="2665" y="4844"/>
                    <a:pt x="2253" y="487"/>
                    <a:pt x="1920" y="134"/>
                  </a:cubicBezTo>
                  <a:cubicBezTo>
                    <a:pt x="1828" y="36"/>
                    <a:pt x="1721" y="0"/>
                    <a:pt x="16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47"/>
            <p:cNvSpPr/>
            <p:nvPr/>
          </p:nvSpPr>
          <p:spPr>
            <a:xfrm>
              <a:off x="10643589" y="100074"/>
              <a:ext cx="577939" cy="1353267"/>
            </a:xfrm>
            <a:custGeom>
              <a:rect b="b" l="l" r="r" t="t"/>
              <a:pathLst>
                <a:path extrusionOk="0" h="6753" w="2884">
                  <a:moveTo>
                    <a:pt x="1160" y="0"/>
                  </a:moveTo>
                  <a:lnTo>
                    <a:pt x="673" y="2728"/>
                  </a:lnTo>
                  <a:lnTo>
                    <a:pt x="622" y="3795"/>
                  </a:lnTo>
                  <a:cubicBezTo>
                    <a:pt x="0" y="4690"/>
                    <a:pt x="101" y="6752"/>
                    <a:pt x="101" y="6752"/>
                  </a:cubicBezTo>
                  <a:lnTo>
                    <a:pt x="1541" y="6726"/>
                  </a:lnTo>
                  <a:cubicBezTo>
                    <a:pt x="1668" y="5286"/>
                    <a:pt x="2883" y="4293"/>
                    <a:pt x="2883" y="4293"/>
                  </a:cubicBezTo>
                  <a:cubicBezTo>
                    <a:pt x="2883" y="3497"/>
                    <a:pt x="1160" y="0"/>
                    <a:pt x="11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47"/>
            <p:cNvSpPr/>
            <p:nvPr/>
          </p:nvSpPr>
          <p:spPr>
            <a:xfrm>
              <a:off x="10818134" y="-10143"/>
              <a:ext cx="530045" cy="1458274"/>
            </a:xfrm>
            <a:custGeom>
              <a:rect b="b" l="l" r="r" t="t"/>
              <a:pathLst>
                <a:path extrusionOk="0" h="7277" w="2645">
                  <a:moveTo>
                    <a:pt x="0" y="0"/>
                  </a:moveTo>
                  <a:cubicBezTo>
                    <a:pt x="0" y="1"/>
                    <a:pt x="317" y="837"/>
                    <a:pt x="614" y="1453"/>
                  </a:cubicBezTo>
                  <a:cubicBezTo>
                    <a:pt x="913" y="2067"/>
                    <a:pt x="1751" y="3874"/>
                    <a:pt x="1806" y="4526"/>
                  </a:cubicBezTo>
                  <a:cubicBezTo>
                    <a:pt x="1806" y="4526"/>
                    <a:pt x="596" y="5649"/>
                    <a:pt x="670" y="7276"/>
                  </a:cubicBezTo>
                  <a:lnTo>
                    <a:pt x="2235" y="5459"/>
                  </a:lnTo>
                  <a:lnTo>
                    <a:pt x="2644" y="46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47"/>
            <p:cNvSpPr/>
            <p:nvPr/>
          </p:nvSpPr>
          <p:spPr>
            <a:xfrm>
              <a:off x="9810142" y="96667"/>
              <a:ext cx="585554" cy="1339039"/>
            </a:xfrm>
            <a:custGeom>
              <a:rect b="b" l="l" r="r" t="t"/>
              <a:pathLst>
                <a:path extrusionOk="0" h="6682" w="2922">
                  <a:moveTo>
                    <a:pt x="1764" y="1"/>
                  </a:moveTo>
                  <a:cubicBezTo>
                    <a:pt x="1764" y="1"/>
                    <a:pt x="274" y="3080"/>
                    <a:pt x="1" y="4296"/>
                  </a:cubicBezTo>
                  <a:cubicBezTo>
                    <a:pt x="1" y="4296"/>
                    <a:pt x="896" y="5736"/>
                    <a:pt x="1018" y="6681"/>
                  </a:cubicBezTo>
                  <a:lnTo>
                    <a:pt x="2649" y="6641"/>
                  </a:lnTo>
                  <a:cubicBezTo>
                    <a:pt x="2649" y="6641"/>
                    <a:pt x="2922" y="4581"/>
                    <a:pt x="2450" y="3784"/>
                  </a:cubicBezTo>
                  <a:lnTo>
                    <a:pt x="2525" y="234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47"/>
            <p:cNvSpPr/>
            <p:nvPr/>
          </p:nvSpPr>
          <p:spPr>
            <a:xfrm>
              <a:off x="10118151" y="35547"/>
              <a:ext cx="725430" cy="812802"/>
            </a:xfrm>
            <a:custGeom>
              <a:rect b="b" l="l" r="r" t="t"/>
              <a:pathLst>
                <a:path extrusionOk="0" h="4056" w="3620">
                  <a:moveTo>
                    <a:pt x="1988" y="0"/>
                  </a:moveTo>
                  <a:cubicBezTo>
                    <a:pt x="1388" y="0"/>
                    <a:pt x="744" y="142"/>
                    <a:pt x="299" y="629"/>
                  </a:cubicBezTo>
                  <a:cubicBezTo>
                    <a:pt x="299" y="629"/>
                    <a:pt x="249" y="1349"/>
                    <a:pt x="249" y="1821"/>
                  </a:cubicBezTo>
                  <a:cubicBezTo>
                    <a:pt x="249" y="2292"/>
                    <a:pt x="1" y="4055"/>
                    <a:pt x="1393" y="4055"/>
                  </a:cubicBezTo>
                  <a:cubicBezTo>
                    <a:pt x="2785" y="4055"/>
                    <a:pt x="3529" y="3385"/>
                    <a:pt x="3579" y="1919"/>
                  </a:cubicBezTo>
                  <a:cubicBezTo>
                    <a:pt x="3619" y="725"/>
                    <a:pt x="3579" y="278"/>
                    <a:pt x="3579" y="278"/>
                  </a:cubicBezTo>
                  <a:cubicBezTo>
                    <a:pt x="3579" y="278"/>
                    <a:pt x="2827" y="0"/>
                    <a:pt x="19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47"/>
            <p:cNvSpPr/>
            <p:nvPr/>
          </p:nvSpPr>
          <p:spPr>
            <a:xfrm>
              <a:off x="10305120" y="634728"/>
              <a:ext cx="194383" cy="59918"/>
            </a:xfrm>
            <a:custGeom>
              <a:rect b="b" l="l" r="r" t="t"/>
              <a:pathLst>
                <a:path extrusionOk="0" h="299" w="970">
                  <a:moveTo>
                    <a:pt x="969" y="0"/>
                  </a:moveTo>
                  <a:lnTo>
                    <a:pt x="0" y="36"/>
                  </a:lnTo>
                  <a:cubicBezTo>
                    <a:pt x="0" y="36"/>
                    <a:pt x="145" y="299"/>
                    <a:pt x="417" y="299"/>
                  </a:cubicBezTo>
                  <a:cubicBezTo>
                    <a:pt x="430" y="299"/>
                    <a:pt x="444" y="298"/>
                    <a:pt x="458" y="297"/>
                  </a:cubicBezTo>
                  <a:cubicBezTo>
                    <a:pt x="755" y="271"/>
                    <a:pt x="969" y="0"/>
                    <a:pt x="9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47"/>
            <p:cNvSpPr/>
            <p:nvPr/>
          </p:nvSpPr>
          <p:spPr>
            <a:xfrm>
              <a:off x="10296303" y="738533"/>
              <a:ext cx="201597" cy="525436"/>
            </a:xfrm>
            <a:custGeom>
              <a:rect b="b" l="l" r="r" t="t"/>
              <a:pathLst>
                <a:path extrusionOk="0" h="2622" w="1006">
                  <a:moveTo>
                    <a:pt x="513" y="1"/>
                  </a:moveTo>
                  <a:cubicBezTo>
                    <a:pt x="292" y="1"/>
                    <a:pt x="147" y="76"/>
                    <a:pt x="147" y="76"/>
                  </a:cubicBezTo>
                  <a:lnTo>
                    <a:pt x="0" y="2543"/>
                  </a:lnTo>
                  <a:cubicBezTo>
                    <a:pt x="109" y="2604"/>
                    <a:pt x="311" y="2621"/>
                    <a:pt x="506" y="2621"/>
                  </a:cubicBezTo>
                  <a:cubicBezTo>
                    <a:pt x="762" y="2621"/>
                    <a:pt x="1005" y="2591"/>
                    <a:pt x="1005" y="2591"/>
                  </a:cubicBezTo>
                  <a:lnTo>
                    <a:pt x="893" y="76"/>
                  </a:lnTo>
                  <a:cubicBezTo>
                    <a:pt x="753" y="20"/>
                    <a:pt x="624" y="1"/>
                    <a:pt x="513" y="1"/>
                  </a:cubicBezTo>
                  <a:close/>
                </a:path>
              </a:pathLst>
            </a:custGeom>
            <a:solidFill>
              <a:srgbClr val="D9B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47"/>
            <p:cNvSpPr/>
            <p:nvPr/>
          </p:nvSpPr>
          <p:spPr>
            <a:xfrm>
              <a:off x="10825348" y="352772"/>
              <a:ext cx="134465" cy="181959"/>
            </a:xfrm>
            <a:custGeom>
              <a:rect b="b" l="l" r="r" t="t"/>
              <a:pathLst>
                <a:path extrusionOk="0" h="908" w="671">
                  <a:moveTo>
                    <a:pt x="409" y="1"/>
                  </a:moveTo>
                  <a:cubicBezTo>
                    <a:pt x="311" y="1"/>
                    <a:pt x="223" y="300"/>
                    <a:pt x="223" y="300"/>
                  </a:cubicBezTo>
                  <a:lnTo>
                    <a:pt x="0" y="807"/>
                  </a:lnTo>
                  <a:cubicBezTo>
                    <a:pt x="93" y="878"/>
                    <a:pt x="182" y="908"/>
                    <a:pt x="263" y="908"/>
                  </a:cubicBezTo>
                  <a:cubicBezTo>
                    <a:pt x="499" y="908"/>
                    <a:pt x="670" y="657"/>
                    <a:pt x="670" y="398"/>
                  </a:cubicBezTo>
                  <a:cubicBezTo>
                    <a:pt x="670" y="51"/>
                    <a:pt x="506" y="1"/>
                    <a:pt x="4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47"/>
            <p:cNvSpPr/>
            <p:nvPr/>
          </p:nvSpPr>
          <p:spPr>
            <a:xfrm>
              <a:off x="9675877" y="2090599"/>
              <a:ext cx="520025" cy="615814"/>
            </a:xfrm>
            <a:custGeom>
              <a:rect b="b" l="l" r="r" t="t"/>
              <a:pathLst>
                <a:path extrusionOk="0" h="3073" w="2595">
                  <a:moveTo>
                    <a:pt x="960" y="1"/>
                  </a:moveTo>
                  <a:cubicBezTo>
                    <a:pt x="445" y="1"/>
                    <a:pt x="1" y="314"/>
                    <a:pt x="1" y="314"/>
                  </a:cubicBezTo>
                  <a:cubicBezTo>
                    <a:pt x="139" y="1134"/>
                    <a:pt x="1056" y="1668"/>
                    <a:pt x="1056" y="1672"/>
                  </a:cubicBezTo>
                  <a:cubicBezTo>
                    <a:pt x="1072" y="2119"/>
                    <a:pt x="1289" y="3066"/>
                    <a:pt x="1415" y="3072"/>
                  </a:cubicBezTo>
                  <a:cubicBezTo>
                    <a:pt x="1416" y="3072"/>
                    <a:pt x="1416" y="3072"/>
                    <a:pt x="1417" y="3072"/>
                  </a:cubicBezTo>
                  <a:cubicBezTo>
                    <a:pt x="1543" y="3072"/>
                    <a:pt x="1475" y="2460"/>
                    <a:pt x="1475" y="2460"/>
                  </a:cubicBezTo>
                  <a:lnTo>
                    <a:pt x="1475" y="2460"/>
                  </a:lnTo>
                  <a:cubicBezTo>
                    <a:pt x="1475" y="2460"/>
                    <a:pt x="1730" y="3000"/>
                    <a:pt x="1907" y="3000"/>
                  </a:cubicBezTo>
                  <a:cubicBezTo>
                    <a:pt x="2081" y="3000"/>
                    <a:pt x="1820" y="2204"/>
                    <a:pt x="1820" y="2204"/>
                  </a:cubicBezTo>
                  <a:lnTo>
                    <a:pt x="1820" y="2204"/>
                  </a:lnTo>
                  <a:cubicBezTo>
                    <a:pt x="1820" y="2204"/>
                    <a:pt x="2102" y="2748"/>
                    <a:pt x="2270" y="2748"/>
                  </a:cubicBezTo>
                  <a:cubicBezTo>
                    <a:pt x="2287" y="2748"/>
                    <a:pt x="2302" y="2743"/>
                    <a:pt x="2316" y="2731"/>
                  </a:cubicBezTo>
                  <a:cubicBezTo>
                    <a:pt x="2426" y="2641"/>
                    <a:pt x="2025" y="1797"/>
                    <a:pt x="2025" y="1796"/>
                  </a:cubicBezTo>
                  <a:lnTo>
                    <a:pt x="2025" y="1796"/>
                  </a:lnTo>
                  <a:cubicBezTo>
                    <a:pt x="2111" y="1910"/>
                    <a:pt x="2411" y="2138"/>
                    <a:pt x="2537" y="2138"/>
                  </a:cubicBezTo>
                  <a:cubicBezTo>
                    <a:pt x="2572" y="2138"/>
                    <a:pt x="2594" y="2120"/>
                    <a:pt x="2593" y="2075"/>
                  </a:cubicBezTo>
                  <a:cubicBezTo>
                    <a:pt x="2589" y="1875"/>
                    <a:pt x="2362" y="1562"/>
                    <a:pt x="1855" y="1317"/>
                  </a:cubicBezTo>
                  <a:cubicBezTo>
                    <a:pt x="1568" y="1181"/>
                    <a:pt x="1604" y="202"/>
                    <a:pt x="1604" y="202"/>
                  </a:cubicBezTo>
                  <a:cubicBezTo>
                    <a:pt x="1394" y="54"/>
                    <a:pt x="1171" y="1"/>
                    <a:pt x="9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47"/>
            <p:cNvSpPr/>
            <p:nvPr/>
          </p:nvSpPr>
          <p:spPr>
            <a:xfrm>
              <a:off x="10863022" y="1400839"/>
              <a:ext cx="149495" cy="908391"/>
            </a:xfrm>
            <a:custGeom>
              <a:rect b="b" l="l" r="r" t="t"/>
              <a:pathLst>
                <a:path extrusionOk="0" h="4533" w="746">
                  <a:moveTo>
                    <a:pt x="595" y="1"/>
                  </a:moveTo>
                  <a:cubicBezTo>
                    <a:pt x="595" y="1"/>
                    <a:pt x="372" y="1178"/>
                    <a:pt x="47" y="1427"/>
                  </a:cubicBezTo>
                  <a:cubicBezTo>
                    <a:pt x="47" y="1427"/>
                    <a:pt x="173" y="2570"/>
                    <a:pt x="135" y="3080"/>
                  </a:cubicBezTo>
                  <a:cubicBezTo>
                    <a:pt x="99" y="3568"/>
                    <a:pt x="86" y="4307"/>
                    <a:pt x="11" y="4509"/>
                  </a:cubicBezTo>
                  <a:lnTo>
                    <a:pt x="11" y="4509"/>
                  </a:lnTo>
                  <a:cubicBezTo>
                    <a:pt x="80" y="4353"/>
                    <a:pt x="483" y="3453"/>
                    <a:pt x="745" y="3228"/>
                  </a:cubicBezTo>
                  <a:cubicBezTo>
                    <a:pt x="745" y="3228"/>
                    <a:pt x="695" y="2719"/>
                    <a:pt x="683" y="2235"/>
                  </a:cubicBezTo>
                  <a:cubicBezTo>
                    <a:pt x="669" y="1750"/>
                    <a:pt x="595" y="125"/>
                    <a:pt x="595" y="1"/>
                  </a:cubicBezTo>
                  <a:close/>
                  <a:moveTo>
                    <a:pt x="11" y="4509"/>
                  </a:moveTo>
                  <a:cubicBezTo>
                    <a:pt x="4" y="4524"/>
                    <a:pt x="1" y="4532"/>
                    <a:pt x="1" y="4532"/>
                  </a:cubicBezTo>
                  <a:cubicBezTo>
                    <a:pt x="4" y="4526"/>
                    <a:pt x="8" y="4518"/>
                    <a:pt x="11" y="45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47"/>
            <p:cNvSpPr/>
            <p:nvPr/>
          </p:nvSpPr>
          <p:spPr>
            <a:xfrm>
              <a:off x="10021417" y="858262"/>
              <a:ext cx="293586" cy="10220"/>
            </a:xfrm>
            <a:custGeom>
              <a:rect b="b" l="l" r="r" t="t"/>
              <a:pathLst>
                <a:path extrusionOk="0" h="51" w="1465">
                  <a:moveTo>
                    <a:pt x="732" y="0"/>
                  </a:moveTo>
                  <a:cubicBezTo>
                    <a:pt x="608" y="0"/>
                    <a:pt x="488" y="0"/>
                    <a:pt x="365" y="4"/>
                  </a:cubicBezTo>
                  <a:cubicBezTo>
                    <a:pt x="243" y="10"/>
                    <a:pt x="122" y="14"/>
                    <a:pt x="0" y="25"/>
                  </a:cubicBezTo>
                  <a:cubicBezTo>
                    <a:pt x="122" y="35"/>
                    <a:pt x="243" y="43"/>
                    <a:pt x="365" y="45"/>
                  </a:cubicBezTo>
                  <a:cubicBezTo>
                    <a:pt x="488" y="49"/>
                    <a:pt x="608" y="51"/>
                    <a:pt x="732" y="51"/>
                  </a:cubicBezTo>
                  <a:cubicBezTo>
                    <a:pt x="855" y="51"/>
                    <a:pt x="975" y="51"/>
                    <a:pt x="1097" y="45"/>
                  </a:cubicBezTo>
                  <a:cubicBezTo>
                    <a:pt x="1220" y="41"/>
                    <a:pt x="1340" y="35"/>
                    <a:pt x="1465" y="25"/>
                  </a:cubicBezTo>
                  <a:cubicBezTo>
                    <a:pt x="1344" y="14"/>
                    <a:pt x="1220" y="10"/>
                    <a:pt x="1097" y="4"/>
                  </a:cubicBezTo>
                  <a:cubicBezTo>
                    <a:pt x="975" y="2"/>
                    <a:pt x="85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47"/>
            <p:cNvSpPr/>
            <p:nvPr/>
          </p:nvSpPr>
          <p:spPr>
            <a:xfrm>
              <a:off x="10621200" y="102551"/>
              <a:ext cx="257527" cy="282380"/>
            </a:xfrm>
            <a:custGeom>
              <a:rect b="b" l="l" r="r" t="t"/>
              <a:pathLst>
                <a:path extrusionOk="0" h="1696" w="1285">
                  <a:moveTo>
                    <a:pt x="1284" y="0"/>
                  </a:moveTo>
                  <a:lnTo>
                    <a:pt x="1284" y="0"/>
                  </a:lnTo>
                  <a:cubicBezTo>
                    <a:pt x="971" y="669"/>
                    <a:pt x="9" y="930"/>
                    <a:pt x="0" y="931"/>
                  </a:cubicBezTo>
                  <a:lnTo>
                    <a:pt x="0" y="931"/>
                  </a:lnTo>
                  <a:cubicBezTo>
                    <a:pt x="0" y="931"/>
                    <a:pt x="0" y="931"/>
                    <a:pt x="0" y="931"/>
                  </a:cubicBezTo>
                  <a:lnTo>
                    <a:pt x="0" y="931"/>
                  </a:lnTo>
                  <a:cubicBezTo>
                    <a:pt x="0" y="931"/>
                    <a:pt x="0" y="931"/>
                    <a:pt x="0" y="931"/>
                  </a:cubicBezTo>
                  <a:cubicBezTo>
                    <a:pt x="0" y="931"/>
                    <a:pt x="0" y="931"/>
                    <a:pt x="0" y="931"/>
                  </a:cubicBezTo>
                  <a:lnTo>
                    <a:pt x="0" y="931"/>
                  </a:lnTo>
                  <a:cubicBezTo>
                    <a:pt x="438" y="1005"/>
                    <a:pt x="1033" y="1695"/>
                    <a:pt x="1033" y="1695"/>
                  </a:cubicBezTo>
                  <a:cubicBezTo>
                    <a:pt x="1116" y="1202"/>
                    <a:pt x="1284" y="0"/>
                    <a:pt x="12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47"/>
            <p:cNvSpPr/>
            <p:nvPr/>
          </p:nvSpPr>
          <p:spPr>
            <a:xfrm>
              <a:off x="10770710" y="848643"/>
              <a:ext cx="359117" cy="19840"/>
            </a:xfrm>
            <a:custGeom>
              <a:rect b="b" l="l" r="r" t="t"/>
              <a:pathLst>
                <a:path extrusionOk="0" h="99" w="1792">
                  <a:moveTo>
                    <a:pt x="897" y="0"/>
                  </a:moveTo>
                  <a:cubicBezTo>
                    <a:pt x="747" y="0"/>
                    <a:pt x="598" y="2"/>
                    <a:pt x="448" y="16"/>
                  </a:cubicBezTo>
                  <a:cubicBezTo>
                    <a:pt x="297" y="26"/>
                    <a:pt x="149" y="46"/>
                    <a:pt x="0" y="73"/>
                  </a:cubicBezTo>
                  <a:cubicBezTo>
                    <a:pt x="151" y="66"/>
                    <a:pt x="299" y="58"/>
                    <a:pt x="452" y="52"/>
                  </a:cubicBezTo>
                  <a:cubicBezTo>
                    <a:pt x="557" y="51"/>
                    <a:pt x="663" y="50"/>
                    <a:pt x="768" y="50"/>
                  </a:cubicBezTo>
                  <a:cubicBezTo>
                    <a:pt x="812" y="50"/>
                    <a:pt x="856" y="50"/>
                    <a:pt x="899" y="50"/>
                  </a:cubicBezTo>
                  <a:cubicBezTo>
                    <a:pt x="1048" y="52"/>
                    <a:pt x="1198" y="58"/>
                    <a:pt x="1344" y="66"/>
                  </a:cubicBezTo>
                  <a:lnTo>
                    <a:pt x="1459" y="73"/>
                  </a:lnTo>
                  <a:lnTo>
                    <a:pt x="1569" y="81"/>
                  </a:lnTo>
                  <a:cubicBezTo>
                    <a:pt x="1643" y="83"/>
                    <a:pt x="1718" y="93"/>
                    <a:pt x="1792" y="99"/>
                  </a:cubicBezTo>
                  <a:cubicBezTo>
                    <a:pt x="1647" y="66"/>
                    <a:pt x="1499" y="40"/>
                    <a:pt x="1348" y="26"/>
                  </a:cubicBezTo>
                  <a:cubicBezTo>
                    <a:pt x="1310" y="20"/>
                    <a:pt x="1272" y="18"/>
                    <a:pt x="1236" y="16"/>
                  </a:cubicBezTo>
                  <a:lnTo>
                    <a:pt x="1122" y="8"/>
                  </a:lnTo>
                  <a:cubicBezTo>
                    <a:pt x="1048" y="6"/>
                    <a:pt x="971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47"/>
            <p:cNvSpPr/>
            <p:nvPr/>
          </p:nvSpPr>
          <p:spPr>
            <a:xfrm>
              <a:off x="10183340" y="319188"/>
              <a:ext cx="233466" cy="227654"/>
            </a:xfrm>
            <a:custGeom>
              <a:rect b="b" l="l" r="r" t="t"/>
              <a:pathLst>
                <a:path extrusionOk="0" h="1136" w="1165">
                  <a:moveTo>
                    <a:pt x="467" y="1"/>
                  </a:moveTo>
                  <a:cubicBezTo>
                    <a:pt x="403" y="1"/>
                    <a:pt x="339" y="9"/>
                    <a:pt x="277" y="24"/>
                  </a:cubicBezTo>
                  <a:cubicBezTo>
                    <a:pt x="229" y="36"/>
                    <a:pt x="181" y="52"/>
                    <a:pt x="135" y="73"/>
                  </a:cubicBezTo>
                  <a:cubicBezTo>
                    <a:pt x="89" y="91"/>
                    <a:pt x="45" y="113"/>
                    <a:pt x="1" y="141"/>
                  </a:cubicBezTo>
                  <a:cubicBezTo>
                    <a:pt x="91" y="95"/>
                    <a:pt x="187" y="63"/>
                    <a:pt x="281" y="50"/>
                  </a:cubicBezTo>
                  <a:cubicBezTo>
                    <a:pt x="331" y="41"/>
                    <a:pt x="381" y="36"/>
                    <a:pt x="431" y="36"/>
                  </a:cubicBezTo>
                  <a:cubicBezTo>
                    <a:pt x="479" y="36"/>
                    <a:pt x="526" y="41"/>
                    <a:pt x="572" y="50"/>
                  </a:cubicBezTo>
                  <a:cubicBezTo>
                    <a:pt x="620" y="61"/>
                    <a:pt x="667" y="77"/>
                    <a:pt x="709" y="101"/>
                  </a:cubicBezTo>
                  <a:cubicBezTo>
                    <a:pt x="719" y="105"/>
                    <a:pt x="729" y="111"/>
                    <a:pt x="739" y="117"/>
                  </a:cubicBezTo>
                  <a:cubicBezTo>
                    <a:pt x="749" y="125"/>
                    <a:pt x="759" y="131"/>
                    <a:pt x="767" y="137"/>
                  </a:cubicBezTo>
                  <a:cubicBezTo>
                    <a:pt x="783" y="153"/>
                    <a:pt x="793" y="171"/>
                    <a:pt x="801" y="191"/>
                  </a:cubicBezTo>
                  <a:cubicBezTo>
                    <a:pt x="817" y="233"/>
                    <a:pt x="813" y="281"/>
                    <a:pt x="807" y="327"/>
                  </a:cubicBezTo>
                  <a:cubicBezTo>
                    <a:pt x="799" y="375"/>
                    <a:pt x="783" y="422"/>
                    <a:pt x="769" y="468"/>
                  </a:cubicBezTo>
                  <a:cubicBezTo>
                    <a:pt x="737" y="564"/>
                    <a:pt x="697" y="654"/>
                    <a:pt x="659" y="747"/>
                  </a:cubicBezTo>
                  <a:cubicBezTo>
                    <a:pt x="638" y="793"/>
                    <a:pt x="620" y="839"/>
                    <a:pt x="602" y="887"/>
                  </a:cubicBezTo>
                  <a:cubicBezTo>
                    <a:pt x="592" y="913"/>
                    <a:pt x="586" y="937"/>
                    <a:pt x="580" y="963"/>
                  </a:cubicBezTo>
                  <a:cubicBezTo>
                    <a:pt x="572" y="987"/>
                    <a:pt x="568" y="1015"/>
                    <a:pt x="572" y="1045"/>
                  </a:cubicBezTo>
                  <a:cubicBezTo>
                    <a:pt x="576" y="1060"/>
                    <a:pt x="580" y="1078"/>
                    <a:pt x="596" y="1090"/>
                  </a:cubicBezTo>
                  <a:cubicBezTo>
                    <a:pt x="600" y="1098"/>
                    <a:pt x="610" y="1100"/>
                    <a:pt x="616" y="1104"/>
                  </a:cubicBezTo>
                  <a:cubicBezTo>
                    <a:pt x="622" y="1106"/>
                    <a:pt x="628" y="1108"/>
                    <a:pt x="636" y="1110"/>
                  </a:cubicBezTo>
                  <a:cubicBezTo>
                    <a:pt x="661" y="1118"/>
                    <a:pt x="687" y="1126"/>
                    <a:pt x="711" y="1128"/>
                  </a:cubicBezTo>
                  <a:cubicBezTo>
                    <a:pt x="763" y="1136"/>
                    <a:pt x="813" y="1136"/>
                    <a:pt x="863" y="1136"/>
                  </a:cubicBezTo>
                  <a:cubicBezTo>
                    <a:pt x="967" y="1134"/>
                    <a:pt x="1068" y="1126"/>
                    <a:pt x="1164" y="1108"/>
                  </a:cubicBezTo>
                  <a:lnTo>
                    <a:pt x="1164" y="1108"/>
                  </a:lnTo>
                  <a:cubicBezTo>
                    <a:pt x="1103" y="1110"/>
                    <a:pt x="1041" y="1113"/>
                    <a:pt x="978" y="1113"/>
                  </a:cubicBezTo>
                  <a:cubicBezTo>
                    <a:pt x="941" y="1113"/>
                    <a:pt x="904" y="1112"/>
                    <a:pt x="867" y="1110"/>
                  </a:cubicBezTo>
                  <a:cubicBezTo>
                    <a:pt x="817" y="1108"/>
                    <a:pt x="767" y="1106"/>
                    <a:pt x="719" y="1096"/>
                  </a:cubicBezTo>
                  <a:cubicBezTo>
                    <a:pt x="693" y="1090"/>
                    <a:pt x="671" y="1084"/>
                    <a:pt x="649" y="1076"/>
                  </a:cubicBezTo>
                  <a:lnTo>
                    <a:pt x="632" y="1068"/>
                  </a:lnTo>
                  <a:cubicBezTo>
                    <a:pt x="628" y="1066"/>
                    <a:pt x="626" y="1064"/>
                    <a:pt x="622" y="1060"/>
                  </a:cubicBezTo>
                  <a:cubicBezTo>
                    <a:pt x="618" y="1056"/>
                    <a:pt x="612" y="1047"/>
                    <a:pt x="612" y="1037"/>
                  </a:cubicBezTo>
                  <a:cubicBezTo>
                    <a:pt x="610" y="1019"/>
                    <a:pt x="616" y="995"/>
                    <a:pt x="620" y="973"/>
                  </a:cubicBezTo>
                  <a:cubicBezTo>
                    <a:pt x="626" y="947"/>
                    <a:pt x="636" y="925"/>
                    <a:pt x="642" y="903"/>
                  </a:cubicBezTo>
                  <a:cubicBezTo>
                    <a:pt x="661" y="855"/>
                    <a:pt x="681" y="809"/>
                    <a:pt x="701" y="765"/>
                  </a:cubicBezTo>
                  <a:cubicBezTo>
                    <a:pt x="741" y="672"/>
                    <a:pt x="781" y="578"/>
                    <a:pt x="813" y="484"/>
                  </a:cubicBezTo>
                  <a:cubicBezTo>
                    <a:pt x="829" y="434"/>
                    <a:pt x="843" y="386"/>
                    <a:pt x="851" y="333"/>
                  </a:cubicBezTo>
                  <a:cubicBezTo>
                    <a:pt x="859" y="283"/>
                    <a:pt x="863" y="227"/>
                    <a:pt x="843" y="173"/>
                  </a:cubicBezTo>
                  <a:cubicBezTo>
                    <a:pt x="837" y="147"/>
                    <a:pt x="819" y="121"/>
                    <a:pt x="797" y="103"/>
                  </a:cubicBezTo>
                  <a:cubicBezTo>
                    <a:pt x="787" y="93"/>
                    <a:pt x="773" y="87"/>
                    <a:pt x="763" y="81"/>
                  </a:cubicBezTo>
                  <a:cubicBezTo>
                    <a:pt x="751" y="73"/>
                    <a:pt x="741" y="65"/>
                    <a:pt x="729" y="61"/>
                  </a:cubicBezTo>
                  <a:cubicBezTo>
                    <a:pt x="681" y="36"/>
                    <a:pt x="630" y="20"/>
                    <a:pt x="580" y="10"/>
                  </a:cubicBezTo>
                  <a:cubicBezTo>
                    <a:pt x="543" y="4"/>
                    <a:pt x="505" y="1"/>
                    <a:pt x="4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47"/>
            <p:cNvSpPr/>
            <p:nvPr/>
          </p:nvSpPr>
          <p:spPr>
            <a:xfrm>
              <a:off x="10492155" y="322395"/>
              <a:ext cx="178556" cy="42485"/>
            </a:xfrm>
            <a:custGeom>
              <a:rect b="b" l="l" r="r" t="t"/>
              <a:pathLst>
                <a:path extrusionOk="0" h="212" w="891">
                  <a:moveTo>
                    <a:pt x="387" y="1"/>
                  </a:moveTo>
                  <a:cubicBezTo>
                    <a:pt x="331" y="1"/>
                    <a:pt x="276" y="7"/>
                    <a:pt x="221" y="20"/>
                  </a:cubicBezTo>
                  <a:cubicBezTo>
                    <a:pt x="143" y="41"/>
                    <a:pt x="64" y="71"/>
                    <a:pt x="0" y="117"/>
                  </a:cubicBezTo>
                  <a:cubicBezTo>
                    <a:pt x="74" y="91"/>
                    <a:pt x="153" y="71"/>
                    <a:pt x="229" y="57"/>
                  </a:cubicBezTo>
                  <a:cubicBezTo>
                    <a:pt x="277" y="50"/>
                    <a:pt x="325" y="47"/>
                    <a:pt x="373" y="47"/>
                  </a:cubicBezTo>
                  <a:cubicBezTo>
                    <a:pt x="402" y="47"/>
                    <a:pt x="431" y="48"/>
                    <a:pt x="460" y="51"/>
                  </a:cubicBezTo>
                  <a:cubicBezTo>
                    <a:pt x="534" y="59"/>
                    <a:pt x="610" y="73"/>
                    <a:pt x="682" y="103"/>
                  </a:cubicBezTo>
                  <a:cubicBezTo>
                    <a:pt x="716" y="117"/>
                    <a:pt x="752" y="135"/>
                    <a:pt x="787" y="151"/>
                  </a:cubicBezTo>
                  <a:cubicBezTo>
                    <a:pt x="805" y="159"/>
                    <a:pt x="821" y="171"/>
                    <a:pt x="837" y="181"/>
                  </a:cubicBezTo>
                  <a:lnTo>
                    <a:pt x="891" y="211"/>
                  </a:lnTo>
                  <a:cubicBezTo>
                    <a:pt x="877" y="197"/>
                    <a:pt x="863" y="181"/>
                    <a:pt x="847" y="169"/>
                  </a:cubicBezTo>
                  <a:cubicBezTo>
                    <a:pt x="833" y="157"/>
                    <a:pt x="817" y="141"/>
                    <a:pt x="801" y="131"/>
                  </a:cubicBezTo>
                  <a:lnTo>
                    <a:pt x="750" y="97"/>
                  </a:lnTo>
                  <a:lnTo>
                    <a:pt x="736" y="89"/>
                  </a:lnTo>
                  <a:lnTo>
                    <a:pt x="724" y="81"/>
                  </a:lnTo>
                  <a:lnTo>
                    <a:pt x="696" y="69"/>
                  </a:lnTo>
                  <a:cubicBezTo>
                    <a:pt x="662" y="49"/>
                    <a:pt x="622" y="36"/>
                    <a:pt x="584" y="24"/>
                  </a:cubicBezTo>
                  <a:cubicBezTo>
                    <a:pt x="564" y="18"/>
                    <a:pt x="544" y="16"/>
                    <a:pt x="524" y="10"/>
                  </a:cubicBezTo>
                  <a:cubicBezTo>
                    <a:pt x="514" y="10"/>
                    <a:pt x="504" y="6"/>
                    <a:pt x="494" y="6"/>
                  </a:cubicBezTo>
                  <a:lnTo>
                    <a:pt x="464" y="4"/>
                  </a:lnTo>
                  <a:cubicBezTo>
                    <a:pt x="438" y="2"/>
                    <a:pt x="413" y="1"/>
                    <a:pt x="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47"/>
            <p:cNvSpPr/>
            <p:nvPr/>
          </p:nvSpPr>
          <p:spPr>
            <a:xfrm>
              <a:off x="10293159" y="600949"/>
              <a:ext cx="225650" cy="48096"/>
            </a:xfrm>
            <a:custGeom>
              <a:rect b="b" l="l" r="r" t="t"/>
              <a:pathLst>
                <a:path extrusionOk="0" h="240" w="1126">
                  <a:moveTo>
                    <a:pt x="492" y="1"/>
                  </a:moveTo>
                  <a:cubicBezTo>
                    <a:pt x="239" y="1"/>
                    <a:pt x="0" y="193"/>
                    <a:pt x="0" y="193"/>
                  </a:cubicBezTo>
                  <a:cubicBezTo>
                    <a:pt x="96" y="228"/>
                    <a:pt x="244" y="239"/>
                    <a:pt x="402" y="239"/>
                  </a:cubicBezTo>
                  <a:cubicBezTo>
                    <a:pt x="742" y="239"/>
                    <a:pt x="1126" y="185"/>
                    <a:pt x="1126" y="185"/>
                  </a:cubicBezTo>
                  <a:cubicBezTo>
                    <a:pt x="1126" y="185"/>
                    <a:pt x="742" y="1"/>
                    <a:pt x="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47"/>
            <p:cNvSpPr/>
            <p:nvPr/>
          </p:nvSpPr>
          <p:spPr>
            <a:xfrm>
              <a:off x="10475522" y="753654"/>
              <a:ext cx="42885" cy="506411"/>
            </a:xfrm>
            <a:custGeom>
              <a:rect b="b" l="l" r="r" t="t"/>
              <a:pathLst>
                <a:path extrusionOk="0" h="2527" w="214">
                  <a:moveTo>
                    <a:pt x="1" y="1"/>
                  </a:moveTo>
                  <a:lnTo>
                    <a:pt x="111" y="2516"/>
                  </a:lnTo>
                  <a:lnTo>
                    <a:pt x="214" y="2526"/>
                  </a:lnTo>
                  <a:lnTo>
                    <a:pt x="65" y="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47"/>
            <p:cNvSpPr/>
            <p:nvPr/>
          </p:nvSpPr>
          <p:spPr>
            <a:xfrm>
              <a:off x="10316004" y="766880"/>
              <a:ext cx="162923" cy="14830"/>
            </a:xfrm>
            <a:custGeom>
              <a:rect b="b" l="l" r="r" t="t"/>
              <a:pathLst>
                <a:path extrusionOk="0" h="74" w="813">
                  <a:moveTo>
                    <a:pt x="405" y="0"/>
                  </a:moveTo>
                  <a:cubicBezTo>
                    <a:pt x="181" y="0"/>
                    <a:pt x="4" y="35"/>
                    <a:pt x="1" y="35"/>
                  </a:cubicBezTo>
                  <a:lnTo>
                    <a:pt x="7" y="59"/>
                  </a:lnTo>
                  <a:cubicBezTo>
                    <a:pt x="9" y="59"/>
                    <a:pt x="180" y="26"/>
                    <a:pt x="400" y="26"/>
                  </a:cubicBezTo>
                  <a:cubicBezTo>
                    <a:pt x="528" y="26"/>
                    <a:pt x="672" y="37"/>
                    <a:pt x="809" y="73"/>
                  </a:cubicBezTo>
                  <a:lnTo>
                    <a:pt x="813" y="47"/>
                  </a:lnTo>
                  <a:cubicBezTo>
                    <a:pt x="677" y="12"/>
                    <a:pt x="533" y="0"/>
                    <a:pt x="4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47"/>
            <p:cNvSpPr/>
            <p:nvPr/>
          </p:nvSpPr>
          <p:spPr>
            <a:xfrm>
              <a:off x="10314000" y="798142"/>
              <a:ext cx="172745" cy="13627"/>
            </a:xfrm>
            <a:custGeom>
              <a:rect b="b" l="l" r="r" t="t"/>
              <a:pathLst>
                <a:path extrusionOk="0" h="68" w="862">
                  <a:moveTo>
                    <a:pt x="339" y="0"/>
                  </a:moveTo>
                  <a:cubicBezTo>
                    <a:pt x="134" y="0"/>
                    <a:pt x="3" y="20"/>
                    <a:pt x="1" y="20"/>
                  </a:cubicBezTo>
                  <a:lnTo>
                    <a:pt x="7" y="44"/>
                  </a:lnTo>
                  <a:cubicBezTo>
                    <a:pt x="8" y="44"/>
                    <a:pt x="133" y="25"/>
                    <a:pt x="331" y="25"/>
                  </a:cubicBezTo>
                  <a:cubicBezTo>
                    <a:pt x="475" y="25"/>
                    <a:pt x="657" y="35"/>
                    <a:pt x="859" y="68"/>
                  </a:cubicBezTo>
                  <a:lnTo>
                    <a:pt x="861" y="42"/>
                  </a:lnTo>
                  <a:cubicBezTo>
                    <a:pt x="663" y="10"/>
                    <a:pt x="483" y="0"/>
                    <a:pt x="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47"/>
            <p:cNvSpPr/>
            <p:nvPr/>
          </p:nvSpPr>
          <p:spPr>
            <a:xfrm>
              <a:off x="10311595" y="825196"/>
              <a:ext cx="180360" cy="13627"/>
            </a:xfrm>
            <a:custGeom>
              <a:rect b="b" l="l" r="r" t="t"/>
              <a:pathLst>
                <a:path extrusionOk="0" h="68" w="900">
                  <a:moveTo>
                    <a:pt x="432" y="1"/>
                  </a:moveTo>
                  <a:cubicBezTo>
                    <a:pt x="205" y="1"/>
                    <a:pt x="4" y="19"/>
                    <a:pt x="0" y="19"/>
                  </a:cubicBezTo>
                  <a:lnTo>
                    <a:pt x="2" y="45"/>
                  </a:lnTo>
                  <a:cubicBezTo>
                    <a:pt x="7" y="45"/>
                    <a:pt x="213" y="26"/>
                    <a:pt x="442" y="26"/>
                  </a:cubicBezTo>
                  <a:cubicBezTo>
                    <a:pt x="602" y="26"/>
                    <a:pt x="772" y="35"/>
                    <a:pt x="893" y="67"/>
                  </a:cubicBezTo>
                  <a:lnTo>
                    <a:pt x="899" y="43"/>
                  </a:lnTo>
                  <a:cubicBezTo>
                    <a:pt x="773" y="10"/>
                    <a:pt x="596" y="1"/>
                    <a:pt x="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47"/>
            <p:cNvSpPr/>
            <p:nvPr/>
          </p:nvSpPr>
          <p:spPr>
            <a:xfrm>
              <a:off x="10307988" y="852851"/>
              <a:ext cx="184368" cy="11222"/>
            </a:xfrm>
            <a:custGeom>
              <a:rect b="b" l="l" r="r" t="t"/>
              <a:pathLst>
                <a:path extrusionOk="0" h="56" w="920">
                  <a:moveTo>
                    <a:pt x="410" y="1"/>
                  </a:moveTo>
                  <a:cubicBezTo>
                    <a:pt x="138" y="1"/>
                    <a:pt x="2" y="29"/>
                    <a:pt x="0" y="29"/>
                  </a:cubicBezTo>
                  <a:lnTo>
                    <a:pt x="6" y="56"/>
                  </a:lnTo>
                  <a:cubicBezTo>
                    <a:pt x="8" y="56"/>
                    <a:pt x="142" y="26"/>
                    <a:pt x="410" y="26"/>
                  </a:cubicBezTo>
                  <a:cubicBezTo>
                    <a:pt x="544" y="26"/>
                    <a:pt x="712" y="33"/>
                    <a:pt x="913" y="56"/>
                  </a:cubicBezTo>
                  <a:lnTo>
                    <a:pt x="919" y="29"/>
                  </a:lnTo>
                  <a:cubicBezTo>
                    <a:pt x="715" y="8"/>
                    <a:pt x="545" y="1"/>
                    <a:pt x="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47"/>
            <p:cNvSpPr/>
            <p:nvPr/>
          </p:nvSpPr>
          <p:spPr>
            <a:xfrm>
              <a:off x="10305984" y="880306"/>
              <a:ext cx="190380" cy="13026"/>
            </a:xfrm>
            <a:custGeom>
              <a:rect b="b" l="l" r="r" t="t"/>
              <a:pathLst>
                <a:path extrusionOk="0" h="65" w="950">
                  <a:moveTo>
                    <a:pt x="407" y="1"/>
                  </a:moveTo>
                  <a:cubicBezTo>
                    <a:pt x="163" y="1"/>
                    <a:pt x="4" y="25"/>
                    <a:pt x="0" y="25"/>
                  </a:cubicBezTo>
                  <a:lnTo>
                    <a:pt x="6" y="51"/>
                  </a:lnTo>
                  <a:cubicBezTo>
                    <a:pt x="8" y="51"/>
                    <a:pt x="169" y="27"/>
                    <a:pt x="415" y="27"/>
                  </a:cubicBezTo>
                  <a:cubicBezTo>
                    <a:pt x="566" y="27"/>
                    <a:pt x="749" y="36"/>
                    <a:pt x="947" y="65"/>
                  </a:cubicBezTo>
                  <a:lnTo>
                    <a:pt x="949" y="41"/>
                  </a:lnTo>
                  <a:cubicBezTo>
                    <a:pt x="746" y="10"/>
                    <a:pt x="560" y="1"/>
                    <a:pt x="4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47"/>
            <p:cNvSpPr/>
            <p:nvPr/>
          </p:nvSpPr>
          <p:spPr>
            <a:xfrm>
              <a:off x="10301175" y="908963"/>
              <a:ext cx="199999" cy="10621"/>
            </a:xfrm>
            <a:custGeom>
              <a:rect b="b" l="l" r="r" t="t"/>
              <a:pathLst>
                <a:path extrusionOk="0" h="53" w="998">
                  <a:moveTo>
                    <a:pt x="430" y="0"/>
                  </a:moveTo>
                  <a:cubicBezTo>
                    <a:pt x="169" y="0"/>
                    <a:pt x="3" y="18"/>
                    <a:pt x="0" y="18"/>
                  </a:cubicBezTo>
                  <a:lnTo>
                    <a:pt x="2" y="42"/>
                  </a:lnTo>
                  <a:cubicBezTo>
                    <a:pt x="4" y="42"/>
                    <a:pt x="168" y="25"/>
                    <a:pt x="427" y="25"/>
                  </a:cubicBezTo>
                  <a:cubicBezTo>
                    <a:pt x="586" y="25"/>
                    <a:pt x="781" y="32"/>
                    <a:pt x="995" y="52"/>
                  </a:cubicBezTo>
                  <a:lnTo>
                    <a:pt x="997" y="28"/>
                  </a:lnTo>
                  <a:cubicBezTo>
                    <a:pt x="783" y="7"/>
                    <a:pt x="589" y="0"/>
                    <a:pt x="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47"/>
            <p:cNvSpPr/>
            <p:nvPr/>
          </p:nvSpPr>
          <p:spPr>
            <a:xfrm>
              <a:off x="10300774" y="932209"/>
              <a:ext cx="200400" cy="12224"/>
            </a:xfrm>
            <a:custGeom>
              <a:rect b="b" l="l" r="r" t="t"/>
              <a:pathLst>
                <a:path extrusionOk="0" h="61" w="1000">
                  <a:moveTo>
                    <a:pt x="510" y="1"/>
                  </a:moveTo>
                  <a:cubicBezTo>
                    <a:pt x="235" y="1"/>
                    <a:pt x="3" y="25"/>
                    <a:pt x="0" y="25"/>
                  </a:cubicBezTo>
                  <a:lnTo>
                    <a:pt x="2" y="51"/>
                  </a:lnTo>
                  <a:cubicBezTo>
                    <a:pt x="5" y="51"/>
                    <a:pt x="235" y="28"/>
                    <a:pt x="508" y="28"/>
                  </a:cubicBezTo>
                  <a:cubicBezTo>
                    <a:pt x="668" y="28"/>
                    <a:pt x="843" y="36"/>
                    <a:pt x="995" y="61"/>
                  </a:cubicBezTo>
                  <a:lnTo>
                    <a:pt x="999" y="35"/>
                  </a:lnTo>
                  <a:cubicBezTo>
                    <a:pt x="846" y="9"/>
                    <a:pt x="671" y="1"/>
                    <a:pt x="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47"/>
            <p:cNvSpPr/>
            <p:nvPr/>
          </p:nvSpPr>
          <p:spPr>
            <a:xfrm>
              <a:off x="10301575" y="959463"/>
              <a:ext cx="200801" cy="10020"/>
            </a:xfrm>
            <a:custGeom>
              <a:rect b="b" l="l" r="r" t="t"/>
              <a:pathLst>
                <a:path extrusionOk="0" h="50" w="1002">
                  <a:moveTo>
                    <a:pt x="561" y="0"/>
                  </a:moveTo>
                  <a:cubicBezTo>
                    <a:pt x="266" y="0"/>
                    <a:pt x="4" y="25"/>
                    <a:pt x="0" y="25"/>
                  </a:cubicBezTo>
                  <a:lnTo>
                    <a:pt x="2" y="49"/>
                  </a:lnTo>
                  <a:cubicBezTo>
                    <a:pt x="6" y="49"/>
                    <a:pt x="267" y="25"/>
                    <a:pt x="561" y="25"/>
                  </a:cubicBezTo>
                  <a:cubicBezTo>
                    <a:pt x="708" y="25"/>
                    <a:pt x="864" y="31"/>
                    <a:pt x="999" y="49"/>
                  </a:cubicBezTo>
                  <a:lnTo>
                    <a:pt x="1001" y="25"/>
                  </a:lnTo>
                  <a:cubicBezTo>
                    <a:pt x="865" y="6"/>
                    <a:pt x="709" y="0"/>
                    <a:pt x="5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47"/>
            <p:cNvSpPr/>
            <p:nvPr/>
          </p:nvSpPr>
          <p:spPr>
            <a:xfrm>
              <a:off x="10299571" y="986317"/>
              <a:ext cx="207214" cy="11222"/>
            </a:xfrm>
            <a:custGeom>
              <a:rect b="b" l="l" r="r" t="t"/>
              <a:pathLst>
                <a:path extrusionOk="0" h="56" w="1034">
                  <a:moveTo>
                    <a:pt x="542" y="0"/>
                  </a:moveTo>
                  <a:cubicBezTo>
                    <a:pt x="250" y="0"/>
                    <a:pt x="4" y="25"/>
                    <a:pt x="0" y="25"/>
                  </a:cubicBezTo>
                  <a:lnTo>
                    <a:pt x="2" y="52"/>
                  </a:lnTo>
                  <a:cubicBezTo>
                    <a:pt x="6" y="52"/>
                    <a:pt x="256" y="26"/>
                    <a:pt x="550" y="26"/>
                  </a:cubicBezTo>
                  <a:cubicBezTo>
                    <a:pt x="707" y="26"/>
                    <a:pt x="877" y="33"/>
                    <a:pt x="1029" y="56"/>
                  </a:cubicBezTo>
                  <a:lnTo>
                    <a:pt x="1033" y="31"/>
                  </a:lnTo>
                  <a:cubicBezTo>
                    <a:pt x="878" y="8"/>
                    <a:pt x="703" y="0"/>
                    <a:pt x="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10298369" y="1011968"/>
              <a:ext cx="204809" cy="13226"/>
            </a:xfrm>
            <a:custGeom>
              <a:rect b="b" l="l" r="r" t="t"/>
              <a:pathLst>
                <a:path extrusionOk="0" h="66" w="1022">
                  <a:moveTo>
                    <a:pt x="525" y="0"/>
                  </a:moveTo>
                  <a:cubicBezTo>
                    <a:pt x="231" y="0"/>
                    <a:pt x="4" y="36"/>
                    <a:pt x="0" y="36"/>
                  </a:cubicBezTo>
                  <a:lnTo>
                    <a:pt x="6" y="60"/>
                  </a:lnTo>
                  <a:cubicBezTo>
                    <a:pt x="10" y="60"/>
                    <a:pt x="231" y="25"/>
                    <a:pt x="519" y="25"/>
                  </a:cubicBezTo>
                  <a:cubicBezTo>
                    <a:pt x="673" y="25"/>
                    <a:pt x="847" y="35"/>
                    <a:pt x="1017" y="66"/>
                  </a:cubicBezTo>
                  <a:lnTo>
                    <a:pt x="1021" y="40"/>
                  </a:lnTo>
                  <a:cubicBezTo>
                    <a:pt x="852" y="10"/>
                    <a:pt x="679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47"/>
            <p:cNvSpPr/>
            <p:nvPr/>
          </p:nvSpPr>
          <p:spPr>
            <a:xfrm>
              <a:off x="10293559" y="1039022"/>
              <a:ext cx="211222" cy="12425"/>
            </a:xfrm>
            <a:custGeom>
              <a:rect b="b" l="l" r="r" t="t"/>
              <a:pathLst>
                <a:path extrusionOk="0" h="62" w="1054">
                  <a:moveTo>
                    <a:pt x="522" y="1"/>
                  </a:moveTo>
                  <a:cubicBezTo>
                    <a:pt x="249" y="1"/>
                    <a:pt x="7" y="22"/>
                    <a:pt x="0" y="43"/>
                  </a:cubicBezTo>
                  <a:lnTo>
                    <a:pt x="16" y="49"/>
                  </a:lnTo>
                  <a:lnTo>
                    <a:pt x="20" y="59"/>
                  </a:lnTo>
                  <a:cubicBezTo>
                    <a:pt x="40" y="51"/>
                    <a:pt x="274" y="27"/>
                    <a:pt x="548" y="27"/>
                  </a:cubicBezTo>
                  <a:cubicBezTo>
                    <a:pt x="714" y="27"/>
                    <a:pt x="894" y="36"/>
                    <a:pt x="1051" y="61"/>
                  </a:cubicBezTo>
                  <a:lnTo>
                    <a:pt x="1053" y="35"/>
                  </a:lnTo>
                  <a:cubicBezTo>
                    <a:pt x="903" y="10"/>
                    <a:pt x="706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47"/>
            <p:cNvSpPr/>
            <p:nvPr/>
          </p:nvSpPr>
          <p:spPr>
            <a:xfrm>
              <a:off x="10295163" y="1066877"/>
              <a:ext cx="212825" cy="11423"/>
            </a:xfrm>
            <a:custGeom>
              <a:rect b="b" l="l" r="r" t="t"/>
              <a:pathLst>
                <a:path extrusionOk="0" h="57" w="1062">
                  <a:moveTo>
                    <a:pt x="736" y="0"/>
                  </a:moveTo>
                  <a:cubicBezTo>
                    <a:pt x="400" y="0"/>
                    <a:pt x="6" y="33"/>
                    <a:pt x="0" y="33"/>
                  </a:cubicBezTo>
                  <a:lnTo>
                    <a:pt x="2" y="57"/>
                  </a:lnTo>
                  <a:cubicBezTo>
                    <a:pt x="8" y="57"/>
                    <a:pt x="391" y="25"/>
                    <a:pt x="723" y="25"/>
                  </a:cubicBezTo>
                  <a:cubicBezTo>
                    <a:pt x="850" y="25"/>
                    <a:pt x="970" y="30"/>
                    <a:pt x="1057" y="43"/>
                  </a:cubicBezTo>
                  <a:lnTo>
                    <a:pt x="1061" y="17"/>
                  </a:lnTo>
                  <a:cubicBezTo>
                    <a:pt x="975" y="5"/>
                    <a:pt x="860" y="0"/>
                    <a:pt x="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47"/>
            <p:cNvSpPr/>
            <p:nvPr/>
          </p:nvSpPr>
          <p:spPr>
            <a:xfrm>
              <a:off x="10289151" y="1091326"/>
              <a:ext cx="223644" cy="12425"/>
            </a:xfrm>
            <a:custGeom>
              <a:rect b="b" l="l" r="r" t="t"/>
              <a:pathLst>
                <a:path extrusionOk="0" h="62" w="1116">
                  <a:moveTo>
                    <a:pt x="581" y="1"/>
                  </a:moveTo>
                  <a:cubicBezTo>
                    <a:pt x="260" y="1"/>
                    <a:pt x="3" y="31"/>
                    <a:pt x="0" y="31"/>
                  </a:cubicBezTo>
                  <a:lnTo>
                    <a:pt x="2" y="55"/>
                  </a:lnTo>
                  <a:cubicBezTo>
                    <a:pt x="7" y="55"/>
                    <a:pt x="258" y="27"/>
                    <a:pt x="572" y="27"/>
                  </a:cubicBezTo>
                  <a:cubicBezTo>
                    <a:pt x="743" y="27"/>
                    <a:pt x="934" y="36"/>
                    <a:pt x="1114" y="61"/>
                  </a:cubicBezTo>
                  <a:lnTo>
                    <a:pt x="1116" y="35"/>
                  </a:lnTo>
                  <a:cubicBezTo>
                    <a:pt x="939" y="9"/>
                    <a:pt x="751" y="1"/>
                    <a:pt x="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47"/>
            <p:cNvSpPr/>
            <p:nvPr/>
          </p:nvSpPr>
          <p:spPr>
            <a:xfrm>
              <a:off x="10291155" y="1118580"/>
              <a:ext cx="217234" cy="11222"/>
            </a:xfrm>
            <a:custGeom>
              <a:rect b="b" l="l" r="r" t="t"/>
              <a:pathLst>
                <a:path extrusionOk="0" h="56" w="1084">
                  <a:moveTo>
                    <a:pt x="535" y="1"/>
                  </a:moveTo>
                  <a:cubicBezTo>
                    <a:pt x="215" y="1"/>
                    <a:pt x="3" y="29"/>
                    <a:pt x="0" y="29"/>
                  </a:cubicBezTo>
                  <a:lnTo>
                    <a:pt x="2" y="56"/>
                  </a:lnTo>
                  <a:cubicBezTo>
                    <a:pt x="6" y="56"/>
                    <a:pt x="217" y="26"/>
                    <a:pt x="535" y="26"/>
                  </a:cubicBezTo>
                  <a:cubicBezTo>
                    <a:pt x="695" y="26"/>
                    <a:pt x="881" y="33"/>
                    <a:pt x="1081" y="56"/>
                  </a:cubicBezTo>
                  <a:lnTo>
                    <a:pt x="1083" y="29"/>
                  </a:lnTo>
                  <a:cubicBezTo>
                    <a:pt x="882" y="8"/>
                    <a:pt x="695" y="1"/>
                    <a:pt x="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47"/>
            <p:cNvSpPr/>
            <p:nvPr/>
          </p:nvSpPr>
          <p:spPr>
            <a:xfrm>
              <a:off x="10292758" y="1145033"/>
              <a:ext cx="214428" cy="11623"/>
            </a:xfrm>
            <a:custGeom>
              <a:rect b="b" l="l" r="r" t="t"/>
              <a:pathLst>
                <a:path extrusionOk="0" h="58" w="1070">
                  <a:moveTo>
                    <a:pt x="568" y="1"/>
                  </a:moveTo>
                  <a:cubicBezTo>
                    <a:pt x="252" y="1"/>
                    <a:pt x="3" y="34"/>
                    <a:pt x="0" y="34"/>
                  </a:cubicBezTo>
                  <a:lnTo>
                    <a:pt x="2" y="58"/>
                  </a:lnTo>
                  <a:cubicBezTo>
                    <a:pt x="5" y="58"/>
                    <a:pt x="251" y="26"/>
                    <a:pt x="566" y="26"/>
                  </a:cubicBezTo>
                  <a:cubicBezTo>
                    <a:pt x="723" y="26"/>
                    <a:pt x="898" y="34"/>
                    <a:pt x="1067" y="58"/>
                  </a:cubicBezTo>
                  <a:lnTo>
                    <a:pt x="1069" y="34"/>
                  </a:lnTo>
                  <a:cubicBezTo>
                    <a:pt x="900" y="9"/>
                    <a:pt x="726" y="1"/>
                    <a:pt x="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47"/>
            <p:cNvSpPr/>
            <p:nvPr/>
          </p:nvSpPr>
          <p:spPr>
            <a:xfrm>
              <a:off x="10289952" y="1173690"/>
              <a:ext cx="224047" cy="11222"/>
            </a:xfrm>
            <a:custGeom>
              <a:rect b="b" l="l" r="r" t="t"/>
              <a:pathLst>
                <a:path extrusionOk="0" h="56" w="1118">
                  <a:moveTo>
                    <a:pt x="512" y="0"/>
                  </a:moveTo>
                  <a:cubicBezTo>
                    <a:pt x="201" y="0"/>
                    <a:pt x="4" y="25"/>
                    <a:pt x="0" y="25"/>
                  </a:cubicBezTo>
                  <a:lnTo>
                    <a:pt x="4" y="51"/>
                  </a:lnTo>
                  <a:cubicBezTo>
                    <a:pt x="7" y="51"/>
                    <a:pt x="207" y="26"/>
                    <a:pt x="522" y="26"/>
                  </a:cubicBezTo>
                  <a:cubicBezTo>
                    <a:pt x="690" y="26"/>
                    <a:pt x="892" y="33"/>
                    <a:pt x="1114" y="55"/>
                  </a:cubicBezTo>
                  <a:lnTo>
                    <a:pt x="1118" y="31"/>
                  </a:lnTo>
                  <a:cubicBezTo>
                    <a:pt x="890" y="8"/>
                    <a:pt x="68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10285543" y="1203950"/>
              <a:ext cx="226452" cy="9018"/>
            </a:xfrm>
            <a:custGeom>
              <a:rect b="b" l="l" r="r" t="t"/>
              <a:pathLst>
                <a:path extrusionOk="0" h="45" w="1130">
                  <a:moveTo>
                    <a:pt x="614" y="0"/>
                  </a:moveTo>
                  <a:cubicBezTo>
                    <a:pt x="253" y="0"/>
                    <a:pt x="4" y="21"/>
                    <a:pt x="0" y="21"/>
                  </a:cubicBezTo>
                  <a:lnTo>
                    <a:pt x="2" y="45"/>
                  </a:lnTo>
                  <a:cubicBezTo>
                    <a:pt x="6" y="43"/>
                    <a:pt x="241" y="24"/>
                    <a:pt x="584" y="24"/>
                  </a:cubicBezTo>
                  <a:cubicBezTo>
                    <a:pt x="745" y="24"/>
                    <a:pt x="929" y="29"/>
                    <a:pt x="1125" y="41"/>
                  </a:cubicBezTo>
                  <a:lnTo>
                    <a:pt x="1129" y="15"/>
                  </a:lnTo>
                  <a:cubicBezTo>
                    <a:pt x="944" y="4"/>
                    <a:pt x="769" y="0"/>
                    <a:pt x="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47"/>
            <p:cNvSpPr/>
            <p:nvPr/>
          </p:nvSpPr>
          <p:spPr>
            <a:xfrm>
              <a:off x="10283940" y="1234611"/>
              <a:ext cx="240480" cy="8216"/>
            </a:xfrm>
            <a:custGeom>
              <a:rect b="b" l="l" r="r" t="t"/>
              <a:pathLst>
                <a:path extrusionOk="0" h="41" w="1200">
                  <a:moveTo>
                    <a:pt x="435" y="0"/>
                  </a:moveTo>
                  <a:cubicBezTo>
                    <a:pt x="171" y="0"/>
                    <a:pt x="3" y="6"/>
                    <a:pt x="0" y="6"/>
                  </a:cubicBezTo>
                  <a:lnTo>
                    <a:pt x="0" y="30"/>
                  </a:lnTo>
                  <a:cubicBezTo>
                    <a:pt x="3" y="30"/>
                    <a:pt x="171" y="24"/>
                    <a:pt x="435" y="24"/>
                  </a:cubicBezTo>
                  <a:cubicBezTo>
                    <a:pt x="641" y="24"/>
                    <a:pt x="905" y="28"/>
                    <a:pt x="1198" y="40"/>
                  </a:cubicBezTo>
                  <a:lnTo>
                    <a:pt x="1200" y="16"/>
                  </a:lnTo>
                  <a:cubicBezTo>
                    <a:pt x="907" y="4"/>
                    <a:pt x="641" y="0"/>
                    <a:pt x="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10825820" y="346843"/>
              <a:ext cx="127454" cy="175949"/>
            </a:xfrm>
            <a:custGeom>
              <a:rect b="b" l="l" r="r" t="t"/>
              <a:pathLst>
                <a:path extrusionOk="0" h="878" w="636">
                  <a:moveTo>
                    <a:pt x="333" y="1"/>
                  </a:moveTo>
                  <a:cubicBezTo>
                    <a:pt x="193" y="1"/>
                    <a:pt x="50" y="69"/>
                    <a:pt x="50" y="69"/>
                  </a:cubicBezTo>
                  <a:lnTo>
                    <a:pt x="0" y="839"/>
                  </a:lnTo>
                  <a:cubicBezTo>
                    <a:pt x="0" y="839"/>
                    <a:pt x="89" y="878"/>
                    <a:pt x="198" y="878"/>
                  </a:cubicBezTo>
                  <a:cubicBezTo>
                    <a:pt x="354" y="878"/>
                    <a:pt x="552" y="799"/>
                    <a:pt x="596" y="418"/>
                  </a:cubicBezTo>
                  <a:cubicBezTo>
                    <a:pt x="636" y="81"/>
                    <a:pt x="486" y="1"/>
                    <a:pt x="3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10540251" y="332415"/>
              <a:ext cx="53507" cy="52505"/>
            </a:xfrm>
            <a:custGeom>
              <a:rect b="b" l="l" r="r" t="t"/>
              <a:pathLst>
                <a:path extrusionOk="0" h="262" w="267">
                  <a:moveTo>
                    <a:pt x="151" y="0"/>
                  </a:moveTo>
                  <a:cubicBezTo>
                    <a:pt x="150" y="0"/>
                    <a:pt x="149" y="0"/>
                    <a:pt x="147" y="1"/>
                  </a:cubicBezTo>
                  <a:cubicBezTo>
                    <a:pt x="1" y="11"/>
                    <a:pt x="29" y="261"/>
                    <a:pt x="147" y="261"/>
                  </a:cubicBezTo>
                  <a:cubicBezTo>
                    <a:pt x="266" y="261"/>
                    <a:pt x="252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10248870" y="321994"/>
              <a:ext cx="54108" cy="52505"/>
            </a:xfrm>
            <a:custGeom>
              <a:rect b="b" l="l" r="r" t="t"/>
              <a:pathLst>
                <a:path extrusionOk="0" h="262" w="270">
                  <a:moveTo>
                    <a:pt x="155" y="0"/>
                  </a:moveTo>
                  <a:cubicBezTo>
                    <a:pt x="154" y="0"/>
                    <a:pt x="152" y="0"/>
                    <a:pt x="151" y="0"/>
                  </a:cubicBezTo>
                  <a:cubicBezTo>
                    <a:pt x="1" y="10"/>
                    <a:pt x="29" y="261"/>
                    <a:pt x="151" y="261"/>
                  </a:cubicBezTo>
                  <a:cubicBezTo>
                    <a:pt x="270" y="261"/>
                    <a:pt x="254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9750878" y="1362466"/>
              <a:ext cx="303602" cy="981760"/>
            </a:xfrm>
            <a:custGeom>
              <a:rect b="b" l="l" r="r" t="t"/>
              <a:pathLst>
                <a:path extrusionOk="0" h="4899" w="1515">
                  <a:moveTo>
                    <a:pt x="1019" y="0"/>
                  </a:moveTo>
                  <a:lnTo>
                    <a:pt x="1019" y="0"/>
                  </a:lnTo>
                  <a:cubicBezTo>
                    <a:pt x="963" y="167"/>
                    <a:pt x="1035" y="668"/>
                    <a:pt x="1073" y="1005"/>
                  </a:cubicBezTo>
                  <a:cubicBezTo>
                    <a:pt x="1109" y="1318"/>
                    <a:pt x="1039" y="2855"/>
                    <a:pt x="1071" y="3284"/>
                  </a:cubicBezTo>
                  <a:cubicBezTo>
                    <a:pt x="994" y="3269"/>
                    <a:pt x="881" y="3254"/>
                    <a:pt x="750" y="3254"/>
                  </a:cubicBezTo>
                  <a:cubicBezTo>
                    <a:pt x="520" y="3254"/>
                    <a:pt x="235" y="3303"/>
                    <a:pt x="0" y="3495"/>
                  </a:cubicBezTo>
                  <a:cubicBezTo>
                    <a:pt x="0" y="3495"/>
                    <a:pt x="445" y="3419"/>
                    <a:pt x="803" y="3419"/>
                  </a:cubicBezTo>
                  <a:cubicBezTo>
                    <a:pt x="916" y="3419"/>
                    <a:pt x="1020" y="3427"/>
                    <a:pt x="1099" y="3446"/>
                  </a:cubicBezTo>
                  <a:cubicBezTo>
                    <a:pt x="1204" y="3958"/>
                    <a:pt x="1051" y="3968"/>
                    <a:pt x="1440" y="4899"/>
                  </a:cubicBezTo>
                  <a:cubicBezTo>
                    <a:pt x="1282" y="4520"/>
                    <a:pt x="1402" y="3296"/>
                    <a:pt x="1402" y="3296"/>
                  </a:cubicBezTo>
                  <a:cubicBezTo>
                    <a:pt x="1515" y="3035"/>
                    <a:pt x="1491" y="1681"/>
                    <a:pt x="1491" y="1681"/>
                  </a:cubicBezTo>
                  <a:cubicBezTo>
                    <a:pt x="1304" y="1346"/>
                    <a:pt x="1019" y="0"/>
                    <a:pt x="1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47"/>
            <p:cNvSpPr/>
            <p:nvPr/>
          </p:nvSpPr>
          <p:spPr>
            <a:xfrm>
              <a:off x="10932633" y="1582304"/>
              <a:ext cx="91182" cy="597593"/>
            </a:xfrm>
            <a:custGeom>
              <a:rect b="b" l="l" r="r" t="t"/>
              <a:pathLst>
                <a:path extrusionOk="0" h="2982" w="455">
                  <a:moveTo>
                    <a:pt x="320" y="0"/>
                  </a:moveTo>
                  <a:cubicBezTo>
                    <a:pt x="320" y="0"/>
                    <a:pt x="322" y="84"/>
                    <a:pt x="327" y="221"/>
                  </a:cubicBezTo>
                  <a:lnTo>
                    <a:pt x="327" y="221"/>
                  </a:lnTo>
                  <a:cubicBezTo>
                    <a:pt x="328" y="134"/>
                    <a:pt x="326" y="59"/>
                    <a:pt x="320" y="0"/>
                  </a:cubicBezTo>
                  <a:close/>
                  <a:moveTo>
                    <a:pt x="327" y="221"/>
                  </a:moveTo>
                  <a:lnTo>
                    <a:pt x="327" y="221"/>
                  </a:lnTo>
                  <a:cubicBezTo>
                    <a:pt x="315" y="1048"/>
                    <a:pt x="1" y="2981"/>
                    <a:pt x="1" y="2981"/>
                  </a:cubicBezTo>
                  <a:cubicBezTo>
                    <a:pt x="171" y="2664"/>
                    <a:pt x="454" y="2315"/>
                    <a:pt x="454" y="2315"/>
                  </a:cubicBezTo>
                  <a:cubicBezTo>
                    <a:pt x="393" y="2087"/>
                    <a:pt x="344" y="754"/>
                    <a:pt x="327" y="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47"/>
            <p:cNvSpPr/>
            <p:nvPr/>
          </p:nvSpPr>
          <p:spPr>
            <a:xfrm>
              <a:off x="10902573" y="2366265"/>
              <a:ext cx="276752" cy="323646"/>
            </a:xfrm>
            <a:custGeom>
              <a:rect b="b" l="l" r="r" t="t"/>
              <a:pathLst>
                <a:path extrusionOk="0" h="1615" w="1381">
                  <a:moveTo>
                    <a:pt x="1381" y="0"/>
                  </a:moveTo>
                  <a:cubicBezTo>
                    <a:pt x="1380" y="0"/>
                    <a:pt x="672" y="610"/>
                    <a:pt x="496" y="809"/>
                  </a:cubicBezTo>
                  <a:cubicBezTo>
                    <a:pt x="321" y="1005"/>
                    <a:pt x="81" y="1491"/>
                    <a:pt x="0" y="1615"/>
                  </a:cubicBezTo>
                  <a:cubicBezTo>
                    <a:pt x="0" y="1615"/>
                    <a:pt x="492" y="1190"/>
                    <a:pt x="809" y="821"/>
                  </a:cubicBezTo>
                  <a:cubicBezTo>
                    <a:pt x="1224" y="337"/>
                    <a:pt x="1256" y="163"/>
                    <a:pt x="1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47"/>
            <p:cNvSpPr/>
            <p:nvPr/>
          </p:nvSpPr>
          <p:spPr>
            <a:xfrm>
              <a:off x="10376725" y="2116167"/>
              <a:ext cx="83767" cy="69338"/>
            </a:xfrm>
            <a:custGeom>
              <a:rect b="b" l="l" r="r" t="t"/>
              <a:pathLst>
                <a:path extrusionOk="0" h="346" w="418">
                  <a:moveTo>
                    <a:pt x="221" y="0"/>
                  </a:moveTo>
                  <a:cubicBezTo>
                    <a:pt x="181" y="2"/>
                    <a:pt x="145" y="10"/>
                    <a:pt x="107" y="22"/>
                  </a:cubicBezTo>
                  <a:cubicBezTo>
                    <a:pt x="87" y="30"/>
                    <a:pt x="69" y="40"/>
                    <a:pt x="51" y="51"/>
                  </a:cubicBezTo>
                  <a:cubicBezTo>
                    <a:pt x="49" y="53"/>
                    <a:pt x="45" y="57"/>
                    <a:pt x="39" y="61"/>
                  </a:cubicBezTo>
                  <a:cubicBezTo>
                    <a:pt x="35" y="65"/>
                    <a:pt x="31" y="71"/>
                    <a:pt x="27" y="75"/>
                  </a:cubicBezTo>
                  <a:cubicBezTo>
                    <a:pt x="21" y="85"/>
                    <a:pt x="17" y="95"/>
                    <a:pt x="15" y="105"/>
                  </a:cubicBezTo>
                  <a:cubicBezTo>
                    <a:pt x="0" y="147"/>
                    <a:pt x="6" y="185"/>
                    <a:pt x="10" y="223"/>
                  </a:cubicBezTo>
                  <a:cubicBezTo>
                    <a:pt x="19" y="261"/>
                    <a:pt x="29" y="295"/>
                    <a:pt x="43" y="331"/>
                  </a:cubicBezTo>
                  <a:cubicBezTo>
                    <a:pt x="39" y="293"/>
                    <a:pt x="37" y="255"/>
                    <a:pt x="39" y="211"/>
                  </a:cubicBezTo>
                  <a:cubicBezTo>
                    <a:pt x="39" y="193"/>
                    <a:pt x="39" y="175"/>
                    <a:pt x="41" y="157"/>
                  </a:cubicBezTo>
                  <a:cubicBezTo>
                    <a:pt x="41" y="141"/>
                    <a:pt x="47" y="123"/>
                    <a:pt x="51" y="107"/>
                  </a:cubicBezTo>
                  <a:cubicBezTo>
                    <a:pt x="55" y="101"/>
                    <a:pt x="59" y="95"/>
                    <a:pt x="61" y="91"/>
                  </a:cubicBezTo>
                  <a:lnTo>
                    <a:pt x="67" y="85"/>
                  </a:lnTo>
                  <a:lnTo>
                    <a:pt x="77" y="81"/>
                  </a:lnTo>
                  <a:cubicBezTo>
                    <a:pt x="89" y="73"/>
                    <a:pt x="105" y="67"/>
                    <a:pt x="121" y="63"/>
                  </a:cubicBezTo>
                  <a:cubicBezTo>
                    <a:pt x="155" y="53"/>
                    <a:pt x="189" y="46"/>
                    <a:pt x="225" y="44"/>
                  </a:cubicBezTo>
                  <a:cubicBezTo>
                    <a:pt x="259" y="44"/>
                    <a:pt x="295" y="44"/>
                    <a:pt x="321" y="57"/>
                  </a:cubicBezTo>
                  <a:cubicBezTo>
                    <a:pt x="337" y="63"/>
                    <a:pt x="348" y="71"/>
                    <a:pt x="356" y="83"/>
                  </a:cubicBezTo>
                  <a:cubicBezTo>
                    <a:pt x="362" y="95"/>
                    <a:pt x="368" y="111"/>
                    <a:pt x="372" y="127"/>
                  </a:cubicBezTo>
                  <a:cubicBezTo>
                    <a:pt x="386" y="197"/>
                    <a:pt x="382" y="271"/>
                    <a:pt x="382" y="345"/>
                  </a:cubicBezTo>
                  <a:cubicBezTo>
                    <a:pt x="406" y="275"/>
                    <a:pt x="418" y="201"/>
                    <a:pt x="410" y="123"/>
                  </a:cubicBezTo>
                  <a:cubicBezTo>
                    <a:pt x="408" y="103"/>
                    <a:pt x="402" y="83"/>
                    <a:pt x="392" y="63"/>
                  </a:cubicBezTo>
                  <a:cubicBezTo>
                    <a:pt x="382" y="42"/>
                    <a:pt x="362" y="24"/>
                    <a:pt x="341" y="16"/>
                  </a:cubicBezTo>
                  <a:cubicBezTo>
                    <a:pt x="301" y="0"/>
                    <a:pt x="261" y="0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10282676" y="-726556"/>
              <a:ext cx="477742" cy="410810"/>
            </a:xfrm>
            <a:custGeom>
              <a:rect b="b" l="l" r="r" t="t"/>
              <a:pathLst>
                <a:path extrusionOk="0" h="2050" w="2384">
                  <a:moveTo>
                    <a:pt x="1387" y="0"/>
                  </a:moveTo>
                  <a:cubicBezTo>
                    <a:pt x="1381" y="0"/>
                    <a:pt x="1375" y="1"/>
                    <a:pt x="1368" y="1"/>
                  </a:cubicBezTo>
                  <a:cubicBezTo>
                    <a:pt x="1043" y="9"/>
                    <a:pt x="782" y="49"/>
                    <a:pt x="678" y="245"/>
                  </a:cubicBezTo>
                  <a:cubicBezTo>
                    <a:pt x="576" y="440"/>
                    <a:pt x="726" y="618"/>
                    <a:pt x="726" y="618"/>
                  </a:cubicBezTo>
                  <a:cubicBezTo>
                    <a:pt x="130" y="1327"/>
                    <a:pt x="0" y="1802"/>
                    <a:pt x="0" y="1802"/>
                  </a:cubicBezTo>
                  <a:cubicBezTo>
                    <a:pt x="500" y="1998"/>
                    <a:pt x="1067" y="2049"/>
                    <a:pt x="1523" y="2049"/>
                  </a:cubicBezTo>
                  <a:cubicBezTo>
                    <a:pt x="2019" y="2049"/>
                    <a:pt x="2383" y="1989"/>
                    <a:pt x="2383" y="1989"/>
                  </a:cubicBezTo>
                  <a:cubicBezTo>
                    <a:pt x="2321" y="1016"/>
                    <a:pt x="1793" y="719"/>
                    <a:pt x="1769" y="701"/>
                  </a:cubicBezTo>
                  <a:cubicBezTo>
                    <a:pt x="1808" y="661"/>
                    <a:pt x="1898" y="530"/>
                    <a:pt x="1918" y="404"/>
                  </a:cubicBezTo>
                  <a:cubicBezTo>
                    <a:pt x="1955" y="183"/>
                    <a:pt x="1775" y="0"/>
                    <a:pt x="1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47"/>
            <p:cNvSpPr/>
            <p:nvPr/>
          </p:nvSpPr>
          <p:spPr>
            <a:xfrm>
              <a:off x="10172859" y="-414340"/>
              <a:ext cx="692365" cy="615814"/>
            </a:xfrm>
            <a:custGeom>
              <a:rect b="b" l="l" r="r" t="t"/>
              <a:pathLst>
                <a:path extrusionOk="0" h="3073" w="3455">
                  <a:moveTo>
                    <a:pt x="1608" y="1"/>
                  </a:moveTo>
                  <a:cubicBezTo>
                    <a:pt x="819" y="1"/>
                    <a:pt x="249" y="242"/>
                    <a:pt x="249" y="242"/>
                  </a:cubicBezTo>
                  <a:cubicBezTo>
                    <a:pt x="199" y="591"/>
                    <a:pt x="0" y="2328"/>
                    <a:pt x="0" y="2328"/>
                  </a:cubicBezTo>
                  <a:lnTo>
                    <a:pt x="3455" y="3073"/>
                  </a:lnTo>
                  <a:lnTo>
                    <a:pt x="3455" y="515"/>
                  </a:lnTo>
                  <a:cubicBezTo>
                    <a:pt x="2812" y="118"/>
                    <a:pt x="2157" y="1"/>
                    <a:pt x="16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47"/>
            <p:cNvSpPr/>
            <p:nvPr/>
          </p:nvSpPr>
          <p:spPr>
            <a:xfrm>
              <a:off x="10156026" y="-47818"/>
              <a:ext cx="722224" cy="406000"/>
            </a:xfrm>
            <a:custGeom>
              <a:rect b="b" l="l" r="r" t="t"/>
              <a:pathLst>
                <a:path extrusionOk="0" h="2026" w="3604">
                  <a:moveTo>
                    <a:pt x="1593" y="0"/>
                  </a:moveTo>
                  <a:cubicBezTo>
                    <a:pt x="1120" y="0"/>
                    <a:pt x="582" y="103"/>
                    <a:pt x="0" y="387"/>
                  </a:cubicBezTo>
                  <a:lnTo>
                    <a:pt x="38" y="1691"/>
                  </a:lnTo>
                  <a:cubicBezTo>
                    <a:pt x="38" y="1691"/>
                    <a:pt x="562" y="1352"/>
                    <a:pt x="1387" y="1352"/>
                  </a:cubicBezTo>
                  <a:cubicBezTo>
                    <a:pt x="1946" y="1352"/>
                    <a:pt x="2642" y="1507"/>
                    <a:pt x="3408" y="2026"/>
                  </a:cubicBezTo>
                  <a:cubicBezTo>
                    <a:pt x="3408" y="2026"/>
                    <a:pt x="3529" y="1059"/>
                    <a:pt x="3603" y="684"/>
                  </a:cubicBezTo>
                  <a:cubicBezTo>
                    <a:pt x="3603" y="684"/>
                    <a:pt x="2815" y="0"/>
                    <a:pt x="1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47"/>
            <p:cNvSpPr/>
            <p:nvPr/>
          </p:nvSpPr>
          <p:spPr>
            <a:xfrm>
              <a:off x="10287485" y="-132384"/>
              <a:ext cx="318828" cy="321434"/>
            </a:xfrm>
            <a:custGeom>
              <a:rect b="b" l="l" r="r" t="t"/>
              <a:pathLst>
                <a:path extrusionOk="0" h="1604" w="1591">
                  <a:moveTo>
                    <a:pt x="673" y="0"/>
                  </a:moveTo>
                  <a:cubicBezTo>
                    <a:pt x="307" y="0"/>
                    <a:pt x="66" y="227"/>
                    <a:pt x="38" y="324"/>
                  </a:cubicBezTo>
                  <a:cubicBezTo>
                    <a:pt x="0" y="462"/>
                    <a:pt x="211" y="871"/>
                    <a:pt x="237" y="1132"/>
                  </a:cubicBezTo>
                  <a:cubicBezTo>
                    <a:pt x="261" y="1393"/>
                    <a:pt x="261" y="1603"/>
                    <a:pt x="598" y="1603"/>
                  </a:cubicBezTo>
                  <a:cubicBezTo>
                    <a:pt x="1093" y="1603"/>
                    <a:pt x="1081" y="1178"/>
                    <a:pt x="1132" y="1056"/>
                  </a:cubicBezTo>
                  <a:cubicBezTo>
                    <a:pt x="1182" y="933"/>
                    <a:pt x="1591" y="350"/>
                    <a:pt x="1156" y="127"/>
                  </a:cubicBezTo>
                  <a:cubicBezTo>
                    <a:pt x="979" y="35"/>
                    <a:pt x="816" y="0"/>
                    <a:pt x="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47"/>
            <p:cNvSpPr/>
            <p:nvPr/>
          </p:nvSpPr>
          <p:spPr>
            <a:xfrm>
              <a:off x="10385142" y="-104656"/>
              <a:ext cx="26252" cy="274147"/>
            </a:xfrm>
            <a:custGeom>
              <a:rect b="b" l="l" r="r" t="t"/>
              <a:pathLst>
                <a:path extrusionOk="0" h="1368" w="131">
                  <a:moveTo>
                    <a:pt x="1" y="1"/>
                  </a:moveTo>
                  <a:lnTo>
                    <a:pt x="1" y="1"/>
                  </a:lnTo>
                  <a:cubicBezTo>
                    <a:pt x="13" y="115"/>
                    <a:pt x="25" y="230"/>
                    <a:pt x="43" y="342"/>
                  </a:cubicBezTo>
                  <a:cubicBezTo>
                    <a:pt x="51" y="400"/>
                    <a:pt x="57" y="454"/>
                    <a:pt x="63" y="513"/>
                  </a:cubicBezTo>
                  <a:cubicBezTo>
                    <a:pt x="67" y="571"/>
                    <a:pt x="75" y="627"/>
                    <a:pt x="77" y="683"/>
                  </a:cubicBezTo>
                  <a:cubicBezTo>
                    <a:pt x="85" y="795"/>
                    <a:pt x="83" y="908"/>
                    <a:pt x="85" y="1024"/>
                  </a:cubicBezTo>
                  <a:cubicBezTo>
                    <a:pt x="85" y="1138"/>
                    <a:pt x="85" y="1253"/>
                    <a:pt x="91" y="1367"/>
                  </a:cubicBezTo>
                  <a:cubicBezTo>
                    <a:pt x="105" y="1251"/>
                    <a:pt x="115" y="1138"/>
                    <a:pt x="123" y="1024"/>
                  </a:cubicBezTo>
                  <a:cubicBezTo>
                    <a:pt x="127" y="908"/>
                    <a:pt x="131" y="793"/>
                    <a:pt x="125" y="677"/>
                  </a:cubicBezTo>
                  <a:cubicBezTo>
                    <a:pt x="115" y="563"/>
                    <a:pt x="97" y="450"/>
                    <a:pt x="77" y="336"/>
                  </a:cubicBezTo>
                  <a:cubicBezTo>
                    <a:pt x="55" y="224"/>
                    <a:pt x="31" y="11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3" name="Google Shape;983;p47"/>
          <p:cNvSpPr txBox="1"/>
          <p:nvPr>
            <p:ph idx="2" type="title"/>
          </p:nvPr>
        </p:nvSpPr>
        <p:spPr>
          <a:xfrm>
            <a:off x="568624" y="712400"/>
            <a:ext cx="1989300" cy="12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0"/>
          <p:cNvSpPr txBox="1"/>
          <p:nvPr>
            <p:ph type="title"/>
          </p:nvPr>
        </p:nvSpPr>
        <p:spPr>
          <a:xfrm>
            <a:off x="2878539" y="1942386"/>
            <a:ext cx="4687526" cy="53205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000"/>
              <a:t>Dr : Mona Abdelazim</a:t>
            </a:r>
            <a:endParaRPr/>
          </a:p>
        </p:txBody>
      </p:sp>
      <p:sp>
        <p:nvSpPr>
          <p:cNvPr id="528" name="Google Shape;528;p30"/>
          <p:cNvSpPr txBox="1"/>
          <p:nvPr>
            <p:ph idx="2" type="title"/>
          </p:nvPr>
        </p:nvSpPr>
        <p:spPr>
          <a:xfrm>
            <a:off x="2551439" y="667266"/>
            <a:ext cx="3715548" cy="1244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</a:pPr>
            <a:r>
              <a:rPr lang="en" sz="3600"/>
              <a:t>SUPERVISED BY</a:t>
            </a:r>
            <a:endParaRPr/>
          </a:p>
        </p:txBody>
      </p:sp>
      <p:sp>
        <p:nvSpPr>
          <p:cNvPr id="529" name="Google Shape;529;p30"/>
          <p:cNvSpPr txBox="1"/>
          <p:nvPr/>
        </p:nvSpPr>
        <p:spPr>
          <a:xfrm>
            <a:off x="2878559" y="2332334"/>
            <a:ext cx="39906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rcellus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TA : Mohamed Essam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48"/>
          <p:cNvSpPr txBox="1"/>
          <p:nvPr/>
        </p:nvSpPr>
        <p:spPr>
          <a:xfrm>
            <a:off x="556050" y="449725"/>
            <a:ext cx="3958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4"/>
                </a:solidFill>
                <a:latin typeface="Marcellus"/>
                <a:ea typeface="Marcellus"/>
                <a:cs typeface="Marcellus"/>
                <a:sym typeface="Marcellus"/>
              </a:rPr>
              <a:t>YOLOv8m:</a:t>
            </a:r>
            <a:endParaRPr b="1" sz="36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989" name="Google Shape;989;p48"/>
          <p:cNvSpPr txBox="1"/>
          <p:nvPr/>
        </p:nvSpPr>
        <p:spPr>
          <a:xfrm>
            <a:off x="818550" y="2019539"/>
            <a:ext cx="7506900" cy="15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Advantages:</a:t>
            </a:r>
            <a:endParaRPr sz="16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ctor"/>
              <a:buAutoNum type="arabicPeriod"/>
            </a:pPr>
            <a:r>
              <a:rPr lang="en" sz="16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Improved Accuracy.</a:t>
            </a:r>
            <a:endParaRPr sz="16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ctor"/>
              <a:buAutoNum type="arabicPeriod"/>
            </a:pPr>
            <a:r>
              <a:rPr lang="en" sz="16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Balance between model efficiency and speed of detection.</a:t>
            </a:r>
            <a:endParaRPr sz="16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ctor"/>
              <a:buAutoNum type="arabicPeriod"/>
            </a:pPr>
            <a:r>
              <a:rPr lang="en" sz="16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Enhanced Feature Extraction.</a:t>
            </a:r>
            <a:endParaRPr sz="16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990" name="Google Shape;990;p48"/>
          <p:cNvSpPr txBox="1"/>
          <p:nvPr/>
        </p:nvSpPr>
        <p:spPr>
          <a:xfrm>
            <a:off x="818550" y="3107989"/>
            <a:ext cx="79293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Workflow:</a:t>
            </a:r>
            <a:endParaRPr b="1" sz="16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ctor"/>
              <a:buAutoNum type="arabicPeriod"/>
            </a:pPr>
            <a:r>
              <a:rPr lang="en" sz="16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Input Image: Start with an input image.</a:t>
            </a:r>
            <a:endParaRPr sz="16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ctor"/>
              <a:buAutoNum type="arabicPeriod"/>
            </a:pPr>
            <a:r>
              <a:rPr lang="en" sz="16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Preprocessing: Resize and normalize the image.</a:t>
            </a:r>
            <a:endParaRPr sz="16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ctor"/>
              <a:buAutoNum type="arabicPeriod"/>
            </a:pPr>
            <a:r>
              <a:rPr lang="en" sz="16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Feature Extraction: Use a backbone network to extract the features.</a:t>
            </a:r>
            <a:endParaRPr sz="16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ctor"/>
              <a:buAutoNum type="arabicPeriod"/>
            </a:pPr>
            <a:r>
              <a:rPr lang="en" sz="16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Detection: Predict bounding boxes.</a:t>
            </a:r>
            <a:endParaRPr sz="16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ctor"/>
              <a:buAutoNum type="arabicPeriod"/>
            </a:pPr>
            <a:r>
              <a:rPr lang="en" sz="16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Post-Processing Finalize detection and output bounding boxes, with confidence scores.</a:t>
            </a:r>
            <a:endParaRPr sz="16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991" name="Google Shape;991;p48"/>
          <p:cNvSpPr txBox="1"/>
          <p:nvPr/>
        </p:nvSpPr>
        <p:spPr>
          <a:xfrm>
            <a:off x="897725" y="1021989"/>
            <a:ext cx="66021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Why?</a:t>
            </a:r>
            <a:endParaRPr b="1" sz="16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Leveraging the previous YOLO versions, the YOLOv8 model is faster and more accurate while providing a unified framework for training models for performing</a:t>
            </a:r>
            <a:endParaRPr sz="16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49"/>
          <p:cNvSpPr txBox="1"/>
          <p:nvPr/>
        </p:nvSpPr>
        <p:spPr>
          <a:xfrm>
            <a:off x="556050" y="523975"/>
            <a:ext cx="3958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4"/>
                </a:solidFill>
                <a:latin typeface="Marcellus"/>
                <a:ea typeface="Marcellus"/>
                <a:cs typeface="Marcellus"/>
                <a:sym typeface="Marcellus"/>
              </a:rPr>
              <a:t>YOLOv8m:</a:t>
            </a:r>
            <a:endParaRPr b="1" sz="36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graphicFrame>
        <p:nvGraphicFramePr>
          <p:cNvPr id="997" name="Google Shape;997;p49"/>
          <p:cNvGraphicFramePr/>
          <p:nvPr/>
        </p:nvGraphicFramePr>
        <p:xfrm>
          <a:off x="952506" y="201589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{56EB93DE-3818-4E92-A4D7-453F4257D205}</a:tableStyleId>
              </a:tblPr>
              <a:tblGrid>
                <a:gridCol w="2413000"/>
                <a:gridCol w="2413000"/>
                <a:gridCol w="2413000"/>
              </a:tblGrid>
              <a:tr h="520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Before Preprocessing</a:t>
                      </a:r>
                      <a:endParaRPr b="1" sz="18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After Preprocessing</a:t>
                      </a:r>
                      <a:endParaRPr b="1" sz="18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  </a:t>
                      </a:r>
                      <a:r>
                        <a:rPr b="1" lang="en" sz="18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Output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5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Hieroglyphic</a:t>
                      </a:r>
                      <a:endParaRPr sz="18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8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Not Hieroglyphic</a:t>
                      </a:r>
                      <a:endParaRPr sz="18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998" name="Google Shape;99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8425" y="3616550"/>
            <a:ext cx="1219200" cy="7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8425" y="2693713"/>
            <a:ext cx="1219200" cy="6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5625" y="2693713"/>
            <a:ext cx="1272775" cy="6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35600" y="3616550"/>
            <a:ext cx="1272775" cy="74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49"/>
          <p:cNvSpPr txBox="1"/>
          <p:nvPr/>
        </p:nvSpPr>
        <p:spPr>
          <a:xfrm>
            <a:off x="556050" y="1170475"/>
            <a:ext cx="77058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Our goal is applying “binary object detection” through a training process on </a:t>
            </a:r>
            <a:r>
              <a:rPr b="1" lang="en" sz="18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differentiation</a:t>
            </a:r>
            <a:r>
              <a:rPr b="1" lang="en" sz="18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 between Hieroglyphic </a:t>
            </a:r>
            <a:r>
              <a:rPr b="1" lang="en" sz="18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objects</a:t>
            </a:r>
            <a:r>
              <a:rPr b="1" lang="en" sz="18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 and none Hieroglyphic objects</a:t>
            </a:r>
            <a:endParaRPr b="1" sz="18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50"/>
          <p:cNvSpPr txBox="1"/>
          <p:nvPr/>
        </p:nvSpPr>
        <p:spPr>
          <a:xfrm>
            <a:off x="556050" y="523975"/>
            <a:ext cx="3958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4"/>
                </a:solidFill>
                <a:latin typeface="Marcellus"/>
                <a:ea typeface="Marcellus"/>
                <a:cs typeface="Marcellus"/>
                <a:sym typeface="Marcellus"/>
              </a:rPr>
              <a:t>SqueezeNet:</a:t>
            </a:r>
            <a:endParaRPr b="1" sz="36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1008" name="Google Shape;1008;p50"/>
          <p:cNvSpPr txBox="1"/>
          <p:nvPr/>
        </p:nvSpPr>
        <p:spPr>
          <a:xfrm>
            <a:off x="0" y="2322875"/>
            <a:ext cx="43473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11111"/>
                </a:solidFill>
                <a:latin typeface="Marcellus"/>
                <a:ea typeface="Marcellus"/>
                <a:cs typeface="Marcellus"/>
                <a:sym typeface="Marcellus"/>
              </a:rPr>
              <a:t>- </a:t>
            </a:r>
            <a:r>
              <a:rPr b="1" lang="en" sz="1300">
                <a:solidFill>
                  <a:srgbClr val="111111"/>
                </a:solidFill>
                <a:latin typeface="Marcellus"/>
                <a:ea typeface="Marcellus"/>
                <a:cs typeface="Marcellus"/>
                <a:sym typeface="Marcellus"/>
              </a:rPr>
              <a:t>Total Number Of Layers: 18 layers.</a:t>
            </a:r>
            <a:endParaRPr b="1" sz="1300">
              <a:solidFill>
                <a:srgbClr val="11111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11111"/>
                </a:solidFill>
                <a:latin typeface="Marcellus"/>
                <a:ea typeface="Marcellus"/>
                <a:cs typeface="Marcellus"/>
                <a:sym typeface="Marcellus"/>
              </a:rPr>
              <a:t>- </a:t>
            </a:r>
            <a:r>
              <a:rPr b="1" lang="en" sz="1300">
                <a:solidFill>
                  <a:srgbClr val="111111"/>
                </a:solidFill>
                <a:latin typeface="Marcellus"/>
                <a:ea typeface="Marcellus"/>
                <a:cs typeface="Marcellus"/>
                <a:sym typeface="Marcellus"/>
              </a:rPr>
              <a:t>Total Number Of Parameters: 1.25 million.</a:t>
            </a:r>
            <a:endParaRPr b="1" sz="1300">
              <a:solidFill>
                <a:srgbClr val="11111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pic>
        <p:nvPicPr>
          <p:cNvPr id="1009" name="Google Shape;100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0250" y="771525"/>
            <a:ext cx="4808399" cy="389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14" name="Google Shape;1014;p51"/>
          <p:cNvGraphicFramePr/>
          <p:nvPr/>
        </p:nvGraphicFramePr>
        <p:xfrm>
          <a:off x="498313" y="117076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{41C14DAB-440E-41DE-B675-088FFD5CB590}</a:tableStyleId>
              </a:tblPr>
              <a:tblGrid>
                <a:gridCol w="2041625"/>
                <a:gridCol w="1899700"/>
                <a:gridCol w="1425625"/>
                <a:gridCol w="1278400"/>
                <a:gridCol w="1502000"/>
              </a:tblGrid>
              <a:tr h="519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Applied Models</a:t>
                      </a:r>
                      <a:endParaRPr b="1" u="none" cap="none" strike="noStrike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Squeezenet</a:t>
                      </a:r>
                      <a:endParaRPr b="1" u="none" cap="none" strike="noStrike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EfficientNet</a:t>
                      </a:r>
                      <a:endParaRPr b="1" u="none" cap="none" strike="noStrike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MobileNet</a:t>
                      </a:r>
                      <a:endParaRPr b="1" u="none" cap="none" strike="noStrike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u="none" cap="none" strike="noStrike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 </a:t>
                      </a:r>
                      <a:r>
                        <a:rPr b="1" lang="en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Resnet50</a:t>
                      </a:r>
                      <a:endParaRPr b="1" u="none" cap="none" strike="noStrike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700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5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Model Size</a:t>
                      </a:r>
                      <a:endParaRPr b="1" sz="1500" u="none" cap="none" strike="noStrike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5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1.2 million parameters</a:t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5.3 million parameters</a:t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  <a:p>
                      <a:pPr indent="0" lvl="0" marL="0" rtl="0" algn="ctr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  <a:p>
                      <a:pPr indent="0" lvl="0" marL="0" rtl="0" algn="ctr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3.5 million parameters</a:t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25.6 million parameters</a:t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  <a:p>
                      <a:pPr indent="0" lvl="0" marL="0" rtl="0" algn="ctr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Performance</a:t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5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96.99%</a:t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5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94.09%</a:t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5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90.14%</a:t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5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87%</a:t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Deployment</a:t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5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Deployable</a:t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5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Deployable</a:t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5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Deployable</a:t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5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Not-Deployable</a:t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15" name="Google Shape;1015;p51"/>
          <p:cNvSpPr txBox="1"/>
          <p:nvPr/>
        </p:nvSpPr>
        <p:spPr>
          <a:xfrm>
            <a:off x="664750" y="481500"/>
            <a:ext cx="4565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4"/>
                </a:solidFill>
                <a:latin typeface="Marcellus"/>
                <a:ea typeface="Marcellus"/>
                <a:cs typeface="Marcellus"/>
                <a:sym typeface="Marcellus"/>
              </a:rPr>
              <a:t>Models:</a:t>
            </a:r>
            <a:endParaRPr b="1" sz="36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0" name="Google Shape;1020;p52"/>
          <p:cNvGraphicFramePr/>
          <p:nvPr/>
        </p:nvGraphicFramePr>
        <p:xfrm>
          <a:off x="562500" y="11908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{56EB93DE-3818-4E92-A4D7-453F4257D205}</a:tableStyleId>
              </a:tblPr>
              <a:tblGrid>
                <a:gridCol w="2004750"/>
                <a:gridCol w="2004750"/>
                <a:gridCol w="2004750"/>
                <a:gridCol w="2004750"/>
              </a:tblGrid>
              <a:tr h="590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2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Applied Models On Glyph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Validation Accuracy</a:t>
                      </a:r>
                      <a:endParaRPr b="1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Test Accuracy</a:t>
                      </a:r>
                      <a:endParaRPr b="1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Epochs</a:t>
                      </a:r>
                      <a:endParaRPr b="1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590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2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Squeezenet</a:t>
                      </a:r>
                      <a:endParaRPr b="1" sz="12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2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Tuning Only Final Layer</a:t>
                      </a:r>
                      <a:endParaRPr b="1" sz="12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95.05%</a:t>
                      </a:r>
                      <a:endParaRPr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96.99%</a:t>
                      </a:r>
                      <a:endParaRPr sz="13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30</a:t>
                      </a:r>
                      <a:endParaRPr sz="13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2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Squeezenet</a:t>
                      </a:r>
                      <a:endParaRPr b="1" sz="12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Tuning Through Gradual Unfreezing </a:t>
                      </a:r>
                      <a:endParaRPr b="1" sz="12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 u="sng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98</a:t>
                      </a:r>
                      <a:r>
                        <a:rPr b="1" lang="en" sz="1300" u="sng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%</a:t>
                      </a:r>
                      <a:endParaRPr b="1" sz="1300" u="sng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300" u="sng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98.5%</a:t>
                      </a:r>
                      <a:endParaRPr b="1" sz="1300" u="sng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300" u="sng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20 </a:t>
                      </a:r>
                      <a:endParaRPr b="1" sz="1300" u="sng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21" name="Google Shape;1021;p52"/>
          <p:cNvSpPr txBox="1"/>
          <p:nvPr/>
        </p:nvSpPr>
        <p:spPr>
          <a:xfrm>
            <a:off x="664750" y="481500"/>
            <a:ext cx="4565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4"/>
                </a:solidFill>
                <a:latin typeface="Marcellus"/>
                <a:ea typeface="Marcellus"/>
                <a:cs typeface="Marcellus"/>
                <a:sym typeface="Marcellus"/>
              </a:rPr>
              <a:t>Models:</a:t>
            </a:r>
            <a:endParaRPr b="1" sz="36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1022" name="Google Shape;1022;p52"/>
          <p:cNvSpPr txBox="1"/>
          <p:nvPr/>
        </p:nvSpPr>
        <p:spPr>
          <a:xfrm>
            <a:off x="515400" y="2862150"/>
            <a:ext cx="8390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Marcellus"/>
              <a:ea typeface="Marcellus"/>
              <a:cs typeface="Marcellus"/>
              <a:sym typeface="Marcellu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arcellus"/>
              <a:buChar char="●"/>
            </a:pPr>
            <a:r>
              <a:rPr lang="en" sz="1500">
                <a:latin typeface="Marcellus"/>
                <a:ea typeface="Marcellus"/>
                <a:cs typeface="Marcellus"/>
                <a:sym typeface="Marcellus"/>
              </a:rPr>
              <a:t>Initially, all layers except the final fully connected layer (classifier) are frozen.</a:t>
            </a:r>
            <a:endParaRPr sz="1500">
              <a:latin typeface="Marcellus"/>
              <a:ea typeface="Marcellus"/>
              <a:cs typeface="Marcellus"/>
              <a:sym typeface="Marcellu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arcellus"/>
              <a:buChar char="●"/>
            </a:pPr>
            <a:r>
              <a:rPr lang="en" sz="1500">
                <a:latin typeface="Marcellus"/>
                <a:ea typeface="Marcellus"/>
                <a:cs typeface="Marcellus"/>
                <a:sym typeface="Marcellus"/>
              </a:rPr>
              <a:t>Training starts with only the parameters of the classifier layer being updated.</a:t>
            </a:r>
            <a:endParaRPr sz="1500">
              <a:latin typeface="Marcellus"/>
              <a:ea typeface="Marcellus"/>
              <a:cs typeface="Marcellus"/>
              <a:sym typeface="Marcellu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arcellus"/>
              <a:buChar char="●"/>
            </a:pPr>
            <a:r>
              <a:rPr lang="en" sz="1500">
                <a:latin typeface="Marcellus"/>
                <a:ea typeface="Marcellus"/>
                <a:cs typeface="Marcellus"/>
                <a:sym typeface="Marcellus"/>
              </a:rPr>
              <a:t>As training progresses or as needed, more layers are gradually unfrozen </a:t>
            </a:r>
            <a:r>
              <a:rPr lang="en" sz="1500" u="sng">
                <a:latin typeface="Marcellus"/>
                <a:ea typeface="Marcellus"/>
                <a:cs typeface="Marcellus"/>
                <a:sym typeface="Marcellus"/>
              </a:rPr>
              <a:t>“</a:t>
            </a:r>
            <a:r>
              <a:rPr b="1" lang="en" sz="1500" u="sng">
                <a:latin typeface="Marcellus"/>
                <a:ea typeface="Marcellus"/>
                <a:cs typeface="Marcellus"/>
                <a:sym typeface="Marcellus"/>
              </a:rPr>
              <a:t>6 Layers</a:t>
            </a:r>
            <a:r>
              <a:rPr lang="en" sz="1500" u="sng">
                <a:latin typeface="Marcellus"/>
                <a:ea typeface="Marcellus"/>
                <a:cs typeface="Marcellus"/>
                <a:sym typeface="Marcellus"/>
              </a:rPr>
              <a:t>”</a:t>
            </a:r>
            <a:r>
              <a:rPr lang="en" sz="1500">
                <a:latin typeface="Marcellus"/>
                <a:ea typeface="Marcellus"/>
                <a:cs typeface="Marcellus"/>
                <a:sym typeface="Marcellus"/>
              </a:rPr>
              <a:t>.</a:t>
            </a:r>
            <a:endParaRPr sz="1500">
              <a:latin typeface="Marcellus"/>
              <a:ea typeface="Marcellus"/>
              <a:cs typeface="Marcellus"/>
              <a:sym typeface="Marcellu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arcellus"/>
              <a:buChar char="●"/>
            </a:pPr>
            <a:r>
              <a:rPr lang="en" sz="1500">
                <a:latin typeface="Marcellus"/>
                <a:ea typeface="Marcellus"/>
                <a:cs typeface="Marcellus"/>
                <a:sym typeface="Marcellus"/>
              </a:rPr>
              <a:t>This process leverages pretrained features while adapting the model to a new task or dataset.</a:t>
            </a:r>
            <a:endParaRPr sz="1500">
              <a:latin typeface="Marcellus"/>
              <a:ea typeface="Marcellus"/>
              <a:cs typeface="Marcellus"/>
              <a:sym typeface="Marcellu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arcellus"/>
              <a:buChar char="●"/>
            </a:pPr>
            <a:r>
              <a:rPr lang="en" sz="1500">
                <a:latin typeface="Marcellus"/>
                <a:ea typeface="Marcellus"/>
                <a:cs typeface="Marcellus"/>
                <a:sym typeface="Marcellus"/>
              </a:rPr>
              <a:t>It helps prevent disruption of pretrained features by random weight updates during early training stages.</a:t>
            </a:r>
            <a:endParaRPr sz="1500">
              <a:latin typeface="Marcellus"/>
              <a:ea typeface="Marcellus"/>
              <a:cs typeface="Marcellus"/>
              <a:sym typeface="Marcellu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53"/>
          <p:cNvSpPr txBox="1"/>
          <p:nvPr>
            <p:ph type="title"/>
          </p:nvPr>
        </p:nvSpPr>
        <p:spPr>
          <a:xfrm>
            <a:off x="2855451" y="2003880"/>
            <a:ext cx="5556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028" name="Google Shape;1028;p53"/>
          <p:cNvSpPr txBox="1"/>
          <p:nvPr>
            <p:ph idx="2" type="title"/>
          </p:nvPr>
        </p:nvSpPr>
        <p:spPr>
          <a:xfrm>
            <a:off x="6618550" y="940800"/>
            <a:ext cx="1793400" cy="12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8100"/>
              <a:t>05</a:t>
            </a:r>
            <a:endParaRPr sz="8100"/>
          </a:p>
        </p:txBody>
      </p:sp>
      <p:grpSp>
        <p:nvGrpSpPr>
          <p:cNvPr id="1029" name="Google Shape;1029;p53"/>
          <p:cNvGrpSpPr/>
          <p:nvPr/>
        </p:nvGrpSpPr>
        <p:grpSpPr>
          <a:xfrm>
            <a:off x="2075079" y="438214"/>
            <a:ext cx="974478" cy="4456896"/>
            <a:chOff x="-1008450" y="1021125"/>
            <a:chExt cx="754123" cy="3449076"/>
          </a:xfrm>
        </p:grpSpPr>
        <p:sp>
          <p:nvSpPr>
            <p:cNvPr id="1030" name="Google Shape;1030;p53"/>
            <p:cNvSpPr/>
            <p:nvPr/>
          </p:nvSpPr>
          <p:spPr>
            <a:xfrm>
              <a:off x="-1008450" y="4203650"/>
              <a:ext cx="754123" cy="266551"/>
            </a:xfrm>
            <a:custGeom>
              <a:rect b="b" l="l" r="r" t="t"/>
              <a:pathLst>
                <a:path extrusionOk="0" h="3097" w="8762">
                  <a:moveTo>
                    <a:pt x="1" y="1"/>
                  </a:moveTo>
                  <a:lnTo>
                    <a:pt x="1" y="3096"/>
                  </a:lnTo>
                  <a:lnTo>
                    <a:pt x="8761" y="3096"/>
                  </a:lnTo>
                  <a:lnTo>
                    <a:pt x="8761" y="1"/>
                  </a:lnTo>
                  <a:close/>
                </a:path>
              </a:pathLst>
            </a:custGeom>
            <a:gradFill>
              <a:gsLst>
                <a:gs pos="0">
                  <a:srgbClr val="3A648A"/>
                </a:gs>
                <a:gs pos="100000">
                  <a:srgbClr val="16212B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53"/>
            <p:cNvSpPr/>
            <p:nvPr/>
          </p:nvSpPr>
          <p:spPr>
            <a:xfrm>
              <a:off x="-1008450" y="4203650"/>
              <a:ext cx="754123" cy="266551"/>
            </a:xfrm>
            <a:custGeom>
              <a:rect b="b" l="l" r="r" t="t"/>
              <a:pathLst>
                <a:path extrusionOk="0" h="3097" w="8762">
                  <a:moveTo>
                    <a:pt x="7805" y="1"/>
                  </a:moveTo>
                  <a:lnTo>
                    <a:pt x="7805" y="2389"/>
                  </a:lnTo>
                  <a:lnTo>
                    <a:pt x="1" y="2389"/>
                  </a:lnTo>
                  <a:lnTo>
                    <a:pt x="1" y="3096"/>
                  </a:lnTo>
                  <a:lnTo>
                    <a:pt x="8761" y="3096"/>
                  </a:lnTo>
                  <a:lnTo>
                    <a:pt x="8761" y="1"/>
                  </a:lnTo>
                  <a:close/>
                </a:path>
              </a:pathLst>
            </a:custGeom>
            <a:solidFill>
              <a:srgbClr val="353535">
                <a:alpha val="46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53"/>
            <p:cNvSpPr/>
            <p:nvPr/>
          </p:nvSpPr>
          <p:spPr>
            <a:xfrm>
              <a:off x="-935981" y="1336133"/>
              <a:ext cx="609358" cy="2868630"/>
            </a:xfrm>
            <a:custGeom>
              <a:rect b="b" l="l" r="r" t="t"/>
              <a:pathLst>
                <a:path extrusionOk="0" h="33330" w="7080">
                  <a:moveTo>
                    <a:pt x="963" y="1"/>
                  </a:moveTo>
                  <a:lnTo>
                    <a:pt x="1" y="33329"/>
                  </a:lnTo>
                  <a:lnTo>
                    <a:pt x="7080" y="33329"/>
                  </a:lnTo>
                  <a:lnTo>
                    <a:pt x="6118" y="1"/>
                  </a:lnTo>
                  <a:close/>
                </a:path>
              </a:pathLst>
            </a:custGeom>
            <a:gradFill>
              <a:gsLst>
                <a:gs pos="0">
                  <a:srgbClr val="3A648A"/>
                </a:gs>
                <a:gs pos="100000">
                  <a:srgbClr val="16212B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53"/>
            <p:cNvSpPr/>
            <p:nvPr/>
          </p:nvSpPr>
          <p:spPr>
            <a:xfrm>
              <a:off x="-853184" y="1021125"/>
              <a:ext cx="443506" cy="315093"/>
            </a:xfrm>
            <a:custGeom>
              <a:rect b="b" l="l" r="r" t="t"/>
              <a:pathLst>
                <a:path extrusionOk="0" h="3661" w="5153">
                  <a:moveTo>
                    <a:pt x="2578" y="1"/>
                  </a:moveTo>
                  <a:lnTo>
                    <a:pt x="1" y="3661"/>
                  </a:lnTo>
                  <a:lnTo>
                    <a:pt x="5153" y="3661"/>
                  </a:lnTo>
                  <a:lnTo>
                    <a:pt x="2578" y="1"/>
                  </a:lnTo>
                  <a:close/>
                </a:path>
              </a:pathLst>
            </a:custGeom>
            <a:gradFill>
              <a:gsLst>
                <a:gs pos="0">
                  <a:srgbClr val="3A648A"/>
                </a:gs>
                <a:gs pos="100000">
                  <a:srgbClr val="16212B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53"/>
            <p:cNvSpPr/>
            <p:nvPr/>
          </p:nvSpPr>
          <p:spPr>
            <a:xfrm>
              <a:off x="-637240" y="1021125"/>
              <a:ext cx="227562" cy="317589"/>
            </a:xfrm>
            <a:custGeom>
              <a:rect b="b" l="l" r="r" t="t"/>
              <a:pathLst>
                <a:path extrusionOk="0" h="3690" w="2644">
                  <a:moveTo>
                    <a:pt x="69" y="1"/>
                  </a:moveTo>
                  <a:lnTo>
                    <a:pt x="1" y="92"/>
                  </a:lnTo>
                  <a:lnTo>
                    <a:pt x="1043" y="3689"/>
                  </a:lnTo>
                  <a:lnTo>
                    <a:pt x="2644" y="366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>
                <a:alpha val="247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53"/>
            <p:cNvSpPr/>
            <p:nvPr/>
          </p:nvSpPr>
          <p:spPr>
            <a:xfrm>
              <a:off x="-612108" y="1247139"/>
              <a:ext cx="15406" cy="54136"/>
            </a:xfrm>
            <a:custGeom>
              <a:rect b="b" l="l" r="r" t="t"/>
              <a:pathLst>
                <a:path extrusionOk="0" h="629" w="179">
                  <a:moveTo>
                    <a:pt x="1" y="1"/>
                  </a:moveTo>
                  <a:lnTo>
                    <a:pt x="1" y="539"/>
                  </a:lnTo>
                  <a:cubicBezTo>
                    <a:pt x="1" y="588"/>
                    <a:pt x="38" y="628"/>
                    <a:pt x="89" y="628"/>
                  </a:cubicBezTo>
                  <a:cubicBezTo>
                    <a:pt x="138" y="628"/>
                    <a:pt x="178" y="588"/>
                    <a:pt x="178" y="539"/>
                  </a:cubicBezTo>
                  <a:lnTo>
                    <a:pt x="1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53"/>
            <p:cNvSpPr/>
            <p:nvPr/>
          </p:nvSpPr>
          <p:spPr>
            <a:xfrm>
              <a:off x="-727181" y="1243954"/>
              <a:ext cx="117912" cy="57321"/>
            </a:xfrm>
            <a:custGeom>
              <a:rect b="b" l="l" r="r" t="t"/>
              <a:pathLst>
                <a:path extrusionOk="0" h="666" w="1370">
                  <a:moveTo>
                    <a:pt x="1272" y="1"/>
                  </a:moveTo>
                  <a:cubicBezTo>
                    <a:pt x="1240" y="1"/>
                    <a:pt x="1212" y="24"/>
                    <a:pt x="1197" y="52"/>
                  </a:cubicBezTo>
                  <a:cubicBezTo>
                    <a:pt x="1083" y="301"/>
                    <a:pt x="768" y="467"/>
                    <a:pt x="530" y="496"/>
                  </a:cubicBezTo>
                  <a:cubicBezTo>
                    <a:pt x="507" y="499"/>
                    <a:pt x="484" y="499"/>
                    <a:pt x="459" y="499"/>
                  </a:cubicBezTo>
                  <a:cubicBezTo>
                    <a:pt x="384" y="499"/>
                    <a:pt x="284" y="482"/>
                    <a:pt x="227" y="410"/>
                  </a:cubicBezTo>
                  <a:cubicBezTo>
                    <a:pt x="221" y="402"/>
                    <a:pt x="212" y="393"/>
                    <a:pt x="207" y="382"/>
                  </a:cubicBezTo>
                  <a:lnTo>
                    <a:pt x="207" y="382"/>
                  </a:lnTo>
                  <a:cubicBezTo>
                    <a:pt x="221" y="402"/>
                    <a:pt x="244" y="422"/>
                    <a:pt x="278" y="422"/>
                  </a:cubicBezTo>
                  <a:cubicBezTo>
                    <a:pt x="287" y="422"/>
                    <a:pt x="350" y="416"/>
                    <a:pt x="384" y="364"/>
                  </a:cubicBezTo>
                  <a:cubicBezTo>
                    <a:pt x="413" y="324"/>
                    <a:pt x="416" y="273"/>
                    <a:pt x="393" y="218"/>
                  </a:cubicBezTo>
                  <a:cubicBezTo>
                    <a:pt x="370" y="164"/>
                    <a:pt x="321" y="130"/>
                    <a:pt x="258" y="127"/>
                  </a:cubicBezTo>
                  <a:lnTo>
                    <a:pt x="249" y="127"/>
                  </a:lnTo>
                  <a:cubicBezTo>
                    <a:pt x="169" y="127"/>
                    <a:pt x="92" y="175"/>
                    <a:pt x="52" y="247"/>
                  </a:cubicBezTo>
                  <a:cubicBezTo>
                    <a:pt x="26" y="293"/>
                    <a:pt x="0" y="390"/>
                    <a:pt x="95" y="510"/>
                  </a:cubicBezTo>
                  <a:cubicBezTo>
                    <a:pt x="135" y="562"/>
                    <a:pt x="184" y="599"/>
                    <a:pt x="249" y="625"/>
                  </a:cubicBezTo>
                  <a:cubicBezTo>
                    <a:pt x="310" y="651"/>
                    <a:pt x="381" y="665"/>
                    <a:pt x="459" y="665"/>
                  </a:cubicBezTo>
                  <a:cubicBezTo>
                    <a:pt x="493" y="665"/>
                    <a:pt x="524" y="665"/>
                    <a:pt x="553" y="656"/>
                  </a:cubicBezTo>
                  <a:cubicBezTo>
                    <a:pt x="711" y="639"/>
                    <a:pt x="871" y="582"/>
                    <a:pt x="1014" y="488"/>
                  </a:cubicBezTo>
                  <a:cubicBezTo>
                    <a:pt x="1172" y="387"/>
                    <a:pt x="1286" y="264"/>
                    <a:pt x="1349" y="121"/>
                  </a:cubicBezTo>
                  <a:cubicBezTo>
                    <a:pt x="1369" y="78"/>
                    <a:pt x="1349" y="26"/>
                    <a:pt x="1309" y="9"/>
                  </a:cubicBezTo>
                  <a:cubicBezTo>
                    <a:pt x="1298" y="6"/>
                    <a:pt x="1283" y="1"/>
                    <a:pt x="12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53"/>
            <p:cNvSpPr/>
            <p:nvPr/>
          </p:nvSpPr>
          <p:spPr>
            <a:xfrm>
              <a:off x="-674938" y="1188785"/>
              <a:ext cx="123335" cy="67305"/>
            </a:xfrm>
            <a:custGeom>
              <a:rect b="b" l="l" r="r" t="t"/>
              <a:pathLst>
                <a:path extrusionOk="0" h="782" w="1433">
                  <a:moveTo>
                    <a:pt x="716" y="161"/>
                  </a:moveTo>
                  <a:cubicBezTo>
                    <a:pt x="874" y="161"/>
                    <a:pt x="1017" y="235"/>
                    <a:pt x="1109" y="301"/>
                  </a:cubicBezTo>
                  <a:cubicBezTo>
                    <a:pt x="1155" y="332"/>
                    <a:pt x="1195" y="364"/>
                    <a:pt x="1223" y="390"/>
                  </a:cubicBezTo>
                  <a:cubicBezTo>
                    <a:pt x="1195" y="415"/>
                    <a:pt x="1155" y="447"/>
                    <a:pt x="1109" y="478"/>
                  </a:cubicBezTo>
                  <a:cubicBezTo>
                    <a:pt x="1017" y="544"/>
                    <a:pt x="874" y="619"/>
                    <a:pt x="716" y="619"/>
                  </a:cubicBezTo>
                  <a:cubicBezTo>
                    <a:pt x="559" y="619"/>
                    <a:pt x="416" y="544"/>
                    <a:pt x="321" y="478"/>
                  </a:cubicBezTo>
                  <a:cubicBezTo>
                    <a:pt x="275" y="447"/>
                    <a:pt x="235" y="415"/>
                    <a:pt x="207" y="390"/>
                  </a:cubicBezTo>
                  <a:cubicBezTo>
                    <a:pt x="235" y="364"/>
                    <a:pt x="275" y="332"/>
                    <a:pt x="321" y="301"/>
                  </a:cubicBezTo>
                  <a:cubicBezTo>
                    <a:pt x="416" y="235"/>
                    <a:pt x="559" y="161"/>
                    <a:pt x="716" y="161"/>
                  </a:cubicBezTo>
                  <a:close/>
                  <a:moveTo>
                    <a:pt x="716" y="0"/>
                  </a:moveTo>
                  <a:cubicBezTo>
                    <a:pt x="625" y="0"/>
                    <a:pt x="533" y="17"/>
                    <a:pt x="439" y="52"/>
                  </a:cubicBezTo>
                  <a:cubicBezTo>
                    <a:pt x="367" y="78"/>
                    <a:pt x="295" y="118"/>
                    <a:pt x="224" y="166"/>
                  </a:cubicBezTo>
                  <a:cubicBezTo>
                    <a:pt x="106" y="249"/>
                    <a:pt x="32" y="332"/>
                    <a:pt x="29" y="335"/>
                  </a:cubicBezTo>
                  <a:cubicBezTo>
                    <a:pt x="0" y="367"/>
                    <a:pt x="0" y="413"/>
                    <a:pt x="29" y="447"/>
                  </a:cubicBezTo>
                  <a:cubicBezTo>
                    <a:pt x="29" y="450"/>
                    <a:pt x="104" y="533"/>
                    <a:pt x="224" y="616"/>
                  </a:cubicBezTo>
                  <a:cubicBezTo>
                    <a:pt x="295" y="662"/>
                    <a:pt x="367" y="702"/>
                    <a:pt x="439" y="730"/>
                  </a:cubicBezTo>
                  <a:cubicBezTo>
                    <a:pt x="533" y="765"/>
                    <a:pt x="625" y="782"/>
                    <a:pt x="716" y="782"/>
                  </a:cubicBezTo>
                  <a:cubicBezTo>
                    <a:pt x="805" y="782"/>
                    <a:pt x="897" y="765"/>
                    <a:pt x="991" y="730"/>
                  </a:cubicBezTo>
                  <a:cubicBezTo>
                    <a:pt x="1063" y="705"/>
                    <a:pt x="1134" y="665"/>
                    <a:pt x="1206" y="616"/>
                  </a:cubicBezTo>
                  <a:cubicBezTo>
                    <a:pt x="1323" y="533"/>
                    <a:pt x="1398" y="450"/>
                    <a:pt x="1404" y="447"/>
                  </a:cubicBezTo>
                  <a:cubicBezTo>
                    <a:pt x="1432" y="415"/>
                    <a:pt x="1432" y="367"/>
                    <a:pt x="1404" y="335"/>
                  </a:cubicBezTo>
                  <a:cubicBezTo>
                    <a:pt x="1404" y="332"/>
                    <a:pt x="1326" y="249"/>
                    <a:pt x="1206" y="166"/>
                  </a:cubicBezTo>
                  <a:cubicBezTo>
                    <a:pt x="1137" y="120"/>
                    <a:pt x="1063" y="80"/>
                    <a:pt x="991" y="52"/>
                  </a:cubicBezTo>
                  <a:cubicBezTo>
                    <a:pt x="897" y="17"/>
                    <a:pt x="805" y="0"/>
                    <a:pt x="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53"/>
            <p:cNvSpPr/>
            <p:nvPr/>
          </p:nvSpPr>
          <p:spPr>
            <a:xfrm>
              <a:off x="-724771" y="1215122"/>
              <a:ext cx="67391" cy="14373"/>
            </a:xfrm>
            <a:custGeom>
              <a:rect b="b" l="l" r="r" t="t"/>
              <a:pathLst>
                <a:path extrusionOk="0" h="167" w="783">
                  <a:moveTo>
                    <a:pt x="84" y="1"/>
                  </a:moveTo>
                  <a:cubicBezTo>
                    <a:pt x="38" y="1"/>
                    <a:pt x="1" y="41"/>
                    <a:pt x="1" y="84"/>
                  </a:cubicBezTo>
                  <a:cubicBezTo>
                    <a:pt x="1" y="129"/>
                    <a:pt x="41" y="167"/>
                    <a:pt x="84" y="167"/>
                  </a:cubicBezTo>
                  <a:lnTo>
                    <a:pt x="84" y="161"/>
                  </a:lnTo>
                  <a:lnTo>
                    <a:pt x="783" y="161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53"/>
            <p:cNvSpPr/>
            <p:nvPr/>
          </p:nvSpPr>
          <p:spPr>
            <a:xfrm>
              <a:off x="-726664" y="1161157"/>
              <a:ext cx="185648" cy="40538"/>
            </a:xfrm>
            <a:custGeom>
              <a:rect b="b" l="l" r="r" t="t"/>
              <a:pathLst>
                <a:path extrusionOk="0" h="471" w="2157">
                  <a:moveTo>
                    <a:pt x="1346" y="0"/>
                  </a:moveTo>
                  <a:cubicBezTo>
                    <a:pt x="1317" y="0"/>
                    <a:pt x="1283" y="0"/>
                    <a:pt x="1254" y="6"/>
                  </a:cubicBezTo>
                  <a:cubicBezTo>
                    <a:pt x="1011" y="23"/>
                    <a:pt x="819" y="124"/>
                    <a:pt x="690" y="192"/>
                  </a:cubicBezTo>
                  <a:lnTo>
                    <a:pt x="682" y="195"/>
                  </a:lnTo>
                  <a:cubicBezTo>
                    <a:pt x="473" y="307"/>
                    <a:pt x="86" y="307"/>
                    <a:pt x="80" y="307"/>
                  </a:cubicBezTo>
                  <a:cubicBezTo>
                    <a:pt x="34" y="307"/>
                    <a:pt x="0" y="341"/>
                    <a:pt x="0" y="387"/>
                  </a:cubicBezTo>
                  <a:cubicBezTo>
                    <a:pt x="0" y="436"/>
                    <a:pt x="34" y="470"/>
                    <a:pt x="80" y="470"/>
                  </a:cubicBezTo>
                  <a:cubicBezTo>
                    <a:pt x="100" y="470"/>
                    <a:pt x="510" y="467"/>
                    <a:pt x="753" y="353"/>
                  </a:cubicBezTo>
                  <a:lnTo>
                    <a:pt x="762" y="350"/>
                  </a:lnTo>
                  <a:cubicBezTo>
                    <a:pt x="894" y="278"/>
                    <a:pt x="1097" y="172"/>
                    <a:pt x="1340" y="172"/>
                  </a:cubicBezTo>
                  <a:cubicBezTo>
                    <a:pt x="1567" y="172"/>
                    <a:pt x="1793" y="264"/>
                    <a:pt x="2010" y="439"/>
                  </a:cubicBezTo>
                  <a:cubicBezTo>
                    <a:pt x="2025" y="450"/>
                    <a:pt x="2048" y="456"/>
                    <a:pt x="2065" y="456"/>
                  </a:cubicBezTo>
                  <a:cubicBezTo>
                    <a:pt x="2091" y="456"/>
                    <a:pt x="2114" y="441"/>
                    <a:pt x="2128" y="424"/>
                  </a:cubicBezTo>
                  <a:cubicBezTo>
                    <a:pt x="2156" y="387"/>
                    <a:pt x="2154" y="336"/>
                    <a:pt x="2119" y="307"/>
                  </a:cubicBezTo>
                  <a:cubicBezTo>
                    <a:pt x="1970" y="184"/>
                    <a:pt x="1819" y="101"/>
                    <a:pt x="1664" y="52"/>
                  </a:cubicBezTo>
                  <a:cubicBezTo>
                    <a:pt x="1561" y="20"/>
                    <a:pt x="1452" y="0"/>
                    <a:pt x="13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53"/>
            <p:cNvSpPr/>
            <p:nvPr/>
          </p:nvSpPr>
          <p:spPr>
            <a:xfrm>
              <a:off x="-935981" y="1336133"/>
              <a:ext cx="609358" cy="2868630"/>
            </a:xfrm>
            <a:custGeom>
              <a:rect b="b" l="l" r="r" t="t"/>
              <a:pathLst>
                <a:path extrusionOk="0" h="33330" w="7080">
                  <a:moveTo>
                    <a:pt x="4514" y="1"/>
                  </a:moveTo>
                  <a:lnTo>
                    <a:pt x="5353" y="31726"/>
                  </a:lnTo>
                  <a:lnTo>
                    <a:pt x="12" y="31726"/>
                  </a:lnTo>
                  <a:lnTo>
                    <a:pt x="1" y="33329"/>
                  </a:lnTo>
                  <a:lnTo>
                    <a:pt x="7080" y="33329"/>
                  </a:lnTo>
                  <a:lnTo>
                    <a:pt x="6118" y="1"/>
                  </a:lnTo>
                  <a:close/>
                </a:path>
              </a:pathLst>
            </a:custGeom>
            <a:solidFill>
              <a:srgbClr val="353535">
                <a:alpha val="46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53"/>
            <p:cNvSpPr/>
            <p:nvPr/>
          </p:nvSpPr>
          <p:spPr>
            <a:xfrm>
              <a:off x="-742759" y="4089093"/>
              <a:ext cx="19107" cy="67305"/>
            </a:xfrm>
            <a:custGeom>
              <a:rect b="b" l="l" r="r" t="t"/>
              <a:pathLst>
                <a:path extrusionOk="0" h="782" w="222">
                  <a:moveTo>
                    <a:pt x="1" y="0"/>
                  </a:moveTo>
                  <a:lnTo>
                    <a:pt x="1" y="670"/>
                  </a:lnTo>
                  <a:cubicBezTo>
                    <a:pt x="1" y="730"/>
                    <a:pt x="50" y="782"/>
                    <a:pt x="110" y="782"/>
                  </a:cubicBezTo>
                  <a:cubicBezTo>
                    <a:pt x="173" y="782"/>
                    <a:pt x="221" y="730"/>
                    <a:pt x="221" y="670"/>
                  </a:cubicBezTo>
                  <a:lnTo>
                    <a:pt x="221" y="0"/>
                  </a:lnTo>
                  <a:close/>
                </a:path>
              </a:pathLst>
            </a:custGeom>
            <a:solidFill>
              <a:srgbClr val="D68B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53"/>
            <p:cNvSpPr/>
            <p:nvPr/>
          </p:nvSpPr>
          <p:spPr>
            <a:xfrm>
              <a:off x="-886406" y="4085393"/>
              <a:ext cx="147692" cy="71264"/>
            </a:xfrm>
            <a:custGeom>
              <a:rect b="b" l="l" r="r" t="t"/>
              <a:pathLst>
                <a:path extrusionOk="0" h="828" w="1716">
                  <a:moveTo>
                    <a:pt x="1595" y="0"/>
                  </a:moveTo>
                  <a:cubicBezTo>
                    <a:pt x="1558" y="0"/>
                    <a:pt x="1521" y="26"/>
                    <a:pt x="1504" y="60"/>
                  </a:cubicBezTo>
                  <a:cubicBezTo>
                    <a:pt x="1363" y="375"/>
                    <a:pt x="971" y="579"/>
                    <a:pt x="673" y="616"/>
                  </a:cubicBezTo>
                  <a:cubicBezTo>
                    <a:pt x="642" y="619"/>
                    <a:pt x="607" y="622"/>
                    <a:pt x="579" y="622"/>
                  </a:cubicBezTo>
                  <a:cubicBezTo>
                    <a:pt x="484" y="622"/>
                    <a:pt x="358" y="602"/>
                    <a:pt x="287" y="513"/>
                  </a:cubicBezTo>
                  <a:cubicBezTo>
                    <a:pt x="275" y="498"/>
                    <a:pt x="270" y="487"/>
                    <a:pt x="261" y="473"/>
                  </a:cubicBezTo>
                  <a:lnTo>
                    <a:pt x="261" y="473"/>
                  </a:lnTo>
                  <a:cubicBezTo>
                    <a:pt x="281" y="501"/>
                    <a:pt x="312" y="521"/>
                    <a:pt x="353" y="521"/>
                  </a:cubicBezTo>
                  <a:cubicBezTo>
                    <a:pt x="367" y="521"/>
                    <a:pt x="441" y="518"/>
                    <a:pt x="487" y="450"/>
                  </a:cubicBezTo>
                  <a:cubicBezTo>
                    <a:pt x="519" y="401"/>
                    <a:pt x="524" y="335"/>
                    <a:pt x="496" y="264"/>
                  </a:cubicBezTo>
                  <a:cubicBezTo>
                    <a:pt x="467" y="201"/>
                    <a:pt x="404" y="158"/>
                    <a:pt x="327" y="155"/>
                  </a:cubicBezTo>
                  <a:lnTo>
                    <a:pt x="312" y="155"/>
                  </a:lnTo>
                  <a:cubicBezTo>
                    <a:pt x="212" y="155"/>
                    <a:pt x="112" y="212"/>
                    <a:pt x="66" y="301"/>
                  </a:cubicBezTo>
                  <a:cubicBezTo>
                    <a:pt x="32" y="358"/>
                    <a:pt x="0" y="478"/>
                    <a:pt x="118" y="633"/>
                  </a:cubicBezTo>
                  <a:cubicBezTo>
                    <a:pt x="166" y="693"/>
                    <a:pt x="229" y="745"/>
                    <a:pt x="310" y="776"/>
                  </a:cubicBezTo>
                  <a:cubicBezTo>
                    <a:pt x="384" y="811"/>
                    <a:pt x="473" y="828"/>
                    <a:pt x="573" y="828"/>
                  </a:cubicBezTo>
                  <a:cubicBezTo>
                    <a:pt x="610" y="828"/>
                    <a:pt x="648" y="825"/>
                    <a:pt x="693" y="819"/>
                  </a:cubicBezTo>
                  <a:cubicBezTo>
                    <a:pt x="888" y="799"/>
                    <a:pt x="1091" y="725"/>
                    <a:pt x="1272" y="610"/>
                  </a:cubicBezTo>
                  <a:cubicBezTo>
                    <a:pt x="1467" y="484"/>
                    <a:pt x="1615" y="324"/>
                    <a:pt x="1693" y="146"/>
                  </a:cubicBezTo>
                  <a:cubicBezTo>
                    <a:pt x="1716" y="98"/>
                    <a:pt x="1693" y="35"/>
                    <a:pt x="1638" y="12"/>
                  </a:cubicBezTo>
                  <a:cubicBezTo>
                    <a:pt x="1624" y="3"/>
                    <a:pt x="1610" y="0"/>
                    <a:pt x="1595" y="0"/>
                  </a:cubicBezTo>
                  <a:close/>
                </a:path>
              </a:pathLst>
            </a:custGeom>
            <a:solidFill>
              <a:srgbClr val="D68B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53"/>
            <p:cNvSpPr/>
            <p:nvPr/>
          </p:nvSpPr>
          <p:spPr>
            <a:xfrm>
              <a:off x="-821597" y="4014903"/>
              <a:ext cx="154663" cy="85293"/>
            </a:xfrm>
            <a:custGeom>
              <a:rect b="b" l="l" r="r" t="t"/>
              <a:pathLst>
                <a:path extrusionOk="0" h="991" w="1797">
                  <a:moveTo>
                    <a:pt x="903" y="212"/>
                  </a:moveTo>
                  <a:cubicBezTo>
                    <a:pt x="1097" y="212"/>
                    <a:pt x="1278" y="307"/>
                    <a:pt x="1395" y="387"/>
                  </a:cubicBezTo>
                  <a:cubicBezTo>
                    <a:pt x="1452" y="427"/>
                    <a:pt x="1504" y="464"/>
                    <a:pt x="1538" y="498"/>
                  </a:cubicBezTo>
                  <a:cubicBezTo>
                    <a:pt x="1504" y="530"/>
                    <a:pt x="1452" y="570"/>
                    <a:pt x="1395" y="607"/>
                  </a:cubicBezTo>
                  <a:cubicBezTo>
                    <a:pt x="1278" y="687"/>
                    <a:pt x="1097" y="785"/>
                    <a:pt x="903" y="785"/>
                  </a:cubicBezTo>
                  <a:cubicBezTo>
                    <a:pt x="705" y="785"/>
                    <a:pt x="525" y="687"/>
                    <a:pt x="407" y="607"/>
                  </a:cubicBezTo>
                  <a:cubicBezTo>
                    <a:pt x="347" y="570"/>
                    <a:pt x="301" y="530"/>
                    <a:pt x="264" y="498"/>
                  </a:cubicBezTo>
                  <a:cubicBezTo>
                    <a:pt x="295" y="470"/>
                    <a:pt x="347" y="430"/>
                    <a:pt x="407" y="387"/>
                  </a:cubicBezTo>
                  <a:cubicBezTo>
                    <a:pt x="525" y="304"/>
                    <a:pt x="705" y="212"/>
                    <a:pt x="903" y="212"/>
                  </a:cubicBezTo>
                  <a:close/>
                  <a:moveTo>
                    <a:pt x="897" y="0"/>
                  </a:moveTo>
                  <a:cubicBezTo>
                    <a:pt x="788" y="0"/>
                    <a:pt x="668" y="20"/>
                    <a:pt x="553" y="66"/>
                  </a:cubicBezTo>
                  <a:cubicBezTo>
                    <a:pt x="462" y="103"/>
                    <a:pt x="373" y="152"/>
                    <a:pt x="281" y="215"/>
                  </a:cubicBezTo>
                  <a:cubicBezTo>
                    <a:pt x="132" y="318"/>
                    <a:pt x="38" y="421"/>
                    <a:pt x="35" y="424"/>
                  </a:cubicBezTo>
                  <a:cubicBezTo>
                    <a:pt x="0" y="464"/>
                    <a:pt x="0" y="527"/>
                    <a:pt x="35" y="564"/>
                  </a:cubicBezTo>
                  <a:cubicBezTo>
                    <a:pt x="38" y="567"/>
                    <a:pt x="132" y="673"/>
                    <a:pt x="281" y="776"/>
                  </a:cubicBezTo>
                  <a:cubicBezTo>
                    <a:pt x="373" y="839"/>
                    <a:pt x="464" y="888"/>
                    <a:pt x="553" y="922"/>
                  </a:cubicBezTo>
                  <a:cubicBezTo>
                    <a:pt x="673" y="971"/>
                    <a:pt x="788" y="991"/>
                    <a:pt x="897" y="991"/>
                  </a:cubicBezTo>
                  <a:cubicBezTo>
                    <a:pt x="1009" y="991"/>
                    <a:pt x="1123" y="971"/>
                    <a:pt x="1241" y="922"/>
                  </a:cubicBezTo>
                  <a:cubicBezTo>
                    <a:pt x="1335" y="888"/>
                    <a:pt x="1424" y="836"/>
                    <a:pt x="1513" y="776"/>
                  </a:cubicBezTo>
                  <a:cubicBezTo>
                    <a:pt x="1664" y="673"/>
                    <a:pt x="1756" y="567"/>
                    <a:pt x="1762" y="564"/>
                  </a:cubicBezTo>
                  <a:cubicBezTo>
                    <a:pt x="1796" y="527"/>
                    <a:pt x="1796" y="464"/>
                    <a:pt x="1762" y="424"/>
                  </a:cubicBezTo>
                  <a:cubicBezTo>
                    <a:pt x="1756" y="421"/>
                    <a:pt x="1664" y="318"/>
                    <a:pt x="1513" y="215"/>
                  </a:cubicBezTo>
                  <a:cubicBezTo>
                    <a:pt x="1424" y="149"/>
                    <a:pt x="1332" y="103"/>
                    <a:pt x="1241" y="66"/>
                  </a:cubicBezTo>
                  <a:cubicBezTo>
                    <a:pt x="1126" y="20"/>
                    <a:pt x="1009" y="0"/>
                    <a:pt x="897" y="0"/>
                  </a:cubicBezTo>
                  <a:close/>
                </a:path>
              </a:pathLst>
            </a:custGeom>
            <a:solidFill>
              <a:srgbClr val="D68B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53"/>
            <p:cNvSpPr/>
            <p:nvPr/>
          </p:nvSpPr>
          <p:spPr>
            <a:xfrm>
              <a:off x="-883222" y="4049416"/>
              <a:ext cx="83916" cy="17300"/>
            </a:xfrm>
            <a:custGeom>
              <a:rect b="b" l="l" r="r" t="t"/>
              <a:pathLst>
                <a:path extrusionOk="0" h="201" w="975">
                  <a:moveTo>
                    <a:pt x="101" y="0"/>
                  </a:moveTo>
                  <a:cubicBezTo>
                    <a:pt x="46" y="0"/>
                    <a:pt x="1" y="43"/>
                    <a:pt x="1" y="100"/>
                  </a:cubicBezTo>
                  <a:cubicBezTo>
                    <a:pt x="1" y="152"/>
                    <a:pt x="46" y="201"/>
                    <a:pt x="101" y="201"/>
                  </a:cubicBezTo>
                  <a:lnTo>
                    <a:pt x="974" y="201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rgbClr val="D68B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53"/>
            <p:cNvSpPr/>
            <p:nvPr/>
          </p:nvSpPr>
          <p:spPr>
            <a:xfrm>
              <a:off x="-886406" y="3981337"/>
              <a:ext cx="232468" cy="50608"/>
            </a:xfrm>
            <a:custGeom>
              <a:rect b="b" l="l" r="r" t="t"/>
              <a:pathLst>
                <a:path extrusionOk="0" h="588" w="2701">
                  <a:moveTo>
                    <a:pt x="1684" y="1"/>
                  </a:moveTo>
                  <a:cubicBezTo>
                    <a:pt x="1647" y="1"/>
                    <a:pt x="1607" y="1"/>
                    <a:pt x="1573" y="4"/>
                  </a:cubicBezTo>
                  <a:cubicBezTo>
                    <a:pt x="1263" y="26"/>
                    <a:pt x="1026" y="152"/>
                    <a:pt x="862" y="235"/>
                  </a:cubicBezTo>
                  <a:lnTo>
                    <a:pt x="857" y="238"/>
                  </a:lnTo>
                  <a:cubicBezTo>
                    <a:pt x="590" y="376"/>
                    <a:pt x="109" y="379"/>
                    <a:pt x="103" y="379"/>
                  </a:cubicBezTo>
                  <a:cubicBezTo>
                    <a:pt x="46" y="379"/>
                    <a:pt x="0" y="424"/>
                    <a:pt x="0" y="482"/>
                  </a:cubicBezTo>
                  <a:cubicBezTo>
                    <a:pt x="0" y="539"/>
                    <a:pt x="46" y="588"/>
                    <a:pt x="103" y="588"/>
                  </a:cubicBezTo>
                  <a:cubicBezTo>
                    <a:pt x="129" y="588"/>
                    <a:pt x="645" y="588"/>
                    <a:pt x="948" y="433"/>
                  </a:cubicBezTo>
                  <a:lnTo>
                    <a:pt x="957" y="427"/>
                  </a:lnTo>
                  <a:cubicBezTo>
                    <a:pt x="1123" y="341"/>
                    <a:pt x="1375" y="210"/>
                    <a:pt x="1681" y="210"/>
                  </a:cubicBezTo>
                  <a:cubicBezTo>
                    <a:pt x="1965" y="210"/>
                    <a:pt x="2246" y="321"/>
                    <a:pt x="2518" y="542"/>
                  </a:cubicBezTo>
                  <a:cubicBezTo>
                    <a:pt x="2535" y="559"/>
                    <a:pt x="2558" y="565"/>
                    <a:pt x="2581" y="565"/>
                  </a:cubicBezTo>
                  <a:cubicBezTo>
                    <a:pt x="2615" y="565"/>
                    <a:pt x="2644" y="550"/>
                    <a:pt x="2664" y="525"/>
                  </a:cubicBezTo>
                  <a:cubicBezTo>
                    <a:pt x="2701" y="479"/>
                    <a:pt x="2692" y="416"/>
                    <a:pt x="2649" y="379"/>
                  </a:cubicBezTo>
                  <a:cubicBezTo>
                    <a:pt x="2463" y="227"/>
                    <a:pt x="2274" y="121"/>
                    <a:pt x="2079" y="61"/>
                  </a:cubicBezTo>
                  <a:cubicBezTo>
                    <a:pt x="1951" y="21"/>
                    <a:pt x="1816" y="1"/>
                    <a:pt x="1684" y="1"/>
                  </a:cubicBezTo>
                  <a:close/>
                </a:path>
              </a:pathLst>
            </a:custGeom>
            <a:solidFill>
              <a:srgbClr val="D68B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53"/>
            <p:cNvSpPr/>
            <p:nvPr/>
          </p:nvSpPr>
          <p:spPr>
            <a:xfrm>
              <a:off x="-497983" y="3177809"/>
              <a:ext cx="42001" cy="29177"/>
            </a:xfrm>
            <a:custGeom>
              <a:rect b="b" l="l" r="r" t="t"/>
              <a:pathLst>
                <a:path extrusionOk="0" h="339" w="488">
                  <a:moveTo>
                    <a:pt x="129" y="1"/>
                  </a:moveTo>
                  <a:cubicBezTo>
                    <a:pt x="58" y="1"/>
                    <a:pt x="1" y="58"/>
                    <a:pt x="1" y="130"/>
                  </a:cubicBezTo>
                  <a:lnTo>
                    <a:pt x="1" y="210"/>
                  </a:lnTo>
                  <a:cubicBezTo>
                    <a:pt x="1" y="281"/>
                    <a:pt x="58" y="339"/>
                    <a:pt x="129" y="339"/>
                  </a:cubicBezTo>
                  <a:lnTo>
                    <a:pt x="359" y="339"/>
                  </a:lnTo>
                  <a:cubicBezTo>
                    <a:pt x="430" y="339"/>
                    <a:pt x="487" y="281"/>
                    <a:pt x="487" y="210"/>
                  </a:cubicBezTo>
                  <a:lnTo>
                    <a:pt x="487" y="130"/>
                  </a:lnTo>
                  <a:cubicBezTo>
                    <a:pt x="487" y="58"/>
                    <a:pt x="430" y="1"/>
                    <a:pt x="359" y="1"/>
                  </a:cubicBezTo>
                  <a:close/>
                </a:path>
              </a:pathLst>
            </a:custGeom>
            <a:solidFill>
              <a:srgbClr val="D68B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53"/>
            <p:cNvSpPr/>
            <p:nvPr/>
          </p:nvSpPr>
          <p:spPr>
            <a:xfrm>
              <a:off x="-534733" y="2650644"/>
              <a:ext cx="104916" cy="30898"/>
            </a:xfrm>
            <a:custGeom>
              <a:rect b="b" l="l" r="r" t="t"/>
              <a:pathLst>
                <a:path extrusionOk="0" h="359" w="1219">
                  <a:moveTo>
                    <a:pt x="1" y="0"/>
                  </a:moveTo>
                  <a:lnTo>
                    <a:pt x="1" y="358"/>
                  </a:lnTo>
                  <a:lnTo>
                    <a:pt x="1218" y="358"/>
                  </a:lnTo>
                  <a:lnTo>
                    <a:pt x="1218" y="0"/>
                  </a:lnTo>
                  <a:close/>
                </a:path>
              </a:pathLst>
            </a:custGeom>
            <a:solidFill>
              <a:srgbClr val="D68B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48" name="Google Shape;1048;p53"/>
            <p:cNvGrpSpPr/>
            <p:nvPr/>
          </p:nvGrpSpPr>
          <p:grpSpPr>
            <a:xfrm>
              <a:off x="-883996" y="3021854"/>
              <a:ext cx="538955" cy="1134802"/>
              <a:chOff x="-883996" y="3021854"/>
              <a:chExt cx="538955" cy="1134802"/>
            </a:xfrm>
          </p:grpSpPr>
          <p:sp>
            <p:nvSpPr>
              <p:cNvPr id="1049" name="Google Shape;1049;p53"/>
              <p:cNvSpPr/>
              <p:nvPr/>
            </p:nvSpPr>
            <p:spPr>
              <a:xfrm>
                <a:off x="-740263" y="4091503"/>
                <a:ext cx="14115" cy="62485"/>
              </a:xfrm>
              <a:custGeom>
                <a:rect b="b" l="l" r="r" t="t"/>
                <a:pathLst>
                  <a:path extrusionOk="0" h="726" w="164">
                    <a:moveTo>
                      <a:pt x="1" y="1"/>
                    </a:moveTo>
                    <a:lnTo>
                      <a:pt x="1" y="642"/>
                    </a:lnTo>
                    <a:cubicBezTo>
                      <a:pt x="1" y="688"/>
                      <a:pt x="35" y="725"/>
                      <a:pt x="81" y="725"/>
                    </a:cubicBezTo>
                    <a:cubicBezTo>
                      <a:pt x="129" y="725"/>
                      <a:pt x="164" y="688"/>
                      <a:pt x="164" y="642"/>
                    </a:cubicBezTo>
                    <a:lnTo>
                      <a:pt x="1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p53"/>
              <p:cNvSpPr/>
              <p:nvPr/>
            </p:nvSpPr>
            <p:spPr>
              <a:xfrm>
                <a:off x="-883738" y="4087716"/>
                <a:ext cx="141839" cy="66530"/>
              </a:xfrm>
              <a:custGeom>
                <a:rect b="b" l="l" r="r" t="t"/>
                <a:pathLst>
                  <a:path extrusionOk="0" h="773" w="1648">
                    <a:moveTo>
                      <a:pt x="1562" y="0"/>
                    </a:moveTo>
                    <a:cubicBezTo>
                      <a:pt x="1534" y="0"/>
                      <a:pt x="1508" y="16"/>
                      <a:pt x="1496" y="45"/>
                    </a:cubicBezTo>
                    <a:cubicBezTo>
                      <a:pt x="1347" y="365"/>
                      <a:pt x="943" y="577"/>
                      <a:pt x="639" y="615"/>
                    </a:cubicBezTo>
                    <a:cubicBezTo>
                      <a:pt x="610" y="618"/>
                      <a:pt x="575" y="621"/>
                      <a:pt x="537" y="621"/>
                    </a:cubicBezTo>
                    <a:cubicBezTo>
                      <a:pt x="430" y="621"/>
                      <a:pt x="301" y="598"/>
                      <a:pt x="227" y="500"/>
                    </a:cubicBezTo>
                    <a:cubicBezTo>
                      <a:pt x="193" y="451"/>
                      <a:pt x="158" y="388"/>
                      <a:pt x="201" y="343"/>
                    </a:cubicBezTo>
                    <a:cubicBezTo>
                      <a:pt x="228" y="316"/>
                      <a:pt x="262" y="306"/>
                      <a:pt x="283" y="306"/>
                    </a:cubicBezTo>
                    <a:cubicBezTo>
                      <a:pt x="288" y="306"/>
                      <a:pt x="293" y="307"/>
                      <a:pt x="296" y="308"/>
                    </a:cubicBezTo>
                    <a:cubicBezTo>
                      <a:pt x="296" y="314"/>
                      <a:pt x="299" y="317"/>
                      <a:pt x="299" y="320"/>
                    </a:cubicBezTo>
                    <a:cubicBezTo>
                      <a:pt x="267" y="328"/>
                      <a:pt x="241" y="357"/>
                      <a:pt x="241" y="391"/>
                    </a:cubicBezTo>
                    <a:cubicBezTo>
                      <a:pt x="241" y="434"/>
                      <a:pt x="273" y="469"/>
                      <a:pt x="316" y="469"/>
                    </a:cubicBezTo>
                    <a:cubicBezTo>
                      <a:pt x="327" y="469"/>
                      <a:pt x="393" y="463"/>
                      <a:pt x="428" y="411"/>
                    </a:cubicBezTo>
                    <a:cubicBezTo>
                      <a:pt x="456" y="365"/>
                      <a:pt x="456" y="317"/>
                      <a:pt x="430" y="254"/>
                    </a:cubicBezTo>
                    <a:cubicBezTo>
                      <a:pt x="410" y="199"/>
                      <a:pt x="356" y="162"/>
                      <a:pt x="293" y="159"/>
                    </a:cubicBezTo>
                    <a:cubicBezTo>
                      <a:pt x="290" y="159"/>
                      <a:pt x="288" y="159"/>
                      <a:pt x="285" y="159"/>
                    </a:cubicBezTo>
                    <a:cubicBezTo>
                      <a:pt x="193" y="159"/>
                      <a:pt x="100" y="210"/>
                      <a:pt x="58" y="291"/>
                    </a:cubicBezTo>
                    <a:cubicBezTo>
                      <a:pt x="29" y="345"/>
                      <a:pt x="1" y="451"/>
                      <a:pt x="110" y="592"/>
                    </a:cubicBezTo>
                    <a:cubicBezTo>
                      <a:pt x="198" y="712"/>
                      <a:pt x="353" y="772"/>
                      <a:pt x="542" y="772"/>
                    </a:cubicBezTo>
                    <a:cubicBezTo>
                      <a:pt x="579" y="772"/>
                      <a:pt x="617" y="769"/>
                      <a:pt x="657" y="769"/>
                    </a:cubicBezTo>
                    <a:cubicBezTo>
                      <a:pt x="846" y="746"/>
                      <a:pt x="1043" y="672"/>
                      <a:pt x="1218" y="560"/>
                    </a:cubicBezTo>
                    <a:cubicBezTo>
                      <a:pt x="1413" y="434"/>
                      <a:pt x="1553" y="282"/>
                      <a:pt x="1630" y="111"/>
                    </a:cubicBezTo>
                    <a:cubicBezTo>
                      <a:pt x="1647" y="71"/>
                      <a:pt x="1633" y="28"/>
                      <a:pt x="1596" y="8"/>
                    </a:cubicBezTo>
                    <a:cubicBezTo>
                      <a:pt x="1585" y="3"/>
                      <a:pt x="1573" y="0"/>
                      <a:pt x="15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53"/>
              <p:cNvSpPr/>
              <p:nvPr/>
            </p:nvSpPr>
            <p:spPr>
              <a:xfrm>
                <a:off x="-881242" y="4051568"/>
                <a:ext cx="78924" cy="12394"/>
              </a:xfrm>
              <a:custGeom>
                <a:rect b="b" l="l" r="r" t="t"/>
                <a:pathLst>
                  <a:path extrusionOk="0" h="144" w="917">
                    <a:moveTo>
                      <a:pt x="72" y="1"/>
                    </a:moveTo>
                    <a:cubicBezTo>
                      <a:pt x="35" y="1"/>
                      <a:pt x="0" y="32"/>
                      <a:pt x="0" y="72"/>
                    </a:cubicBezTo>
                    <a:cubicBezTo>
                      <a:pt x="0" y="110"/>
                      <a:pt x="35" y="144"/>
                      <a:pt x="72" y="144"/>
                    </a:cubicBezTo>
                    <a:lnTo>
                      <a:pt x="917" y="144"/>
                    </a:lnTo>
                    <a:lnTo>
                      <a:pt x="91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p53"/>
              <p:cNvSpPr/>
              <p:nvPr/>
            </p:nvSpPr>
            <p:spPr>
              <a:xfrm>
                <a:off x="-818929" y="4017571"/>
                <a:ext cx="149241" cy="80215"/>
              </a:xfrm>
              <a:custGeom>
                <a:rect b="b" l="l" r="r" t="t"/>
                <a:pathLst>
                  <a:path extrusionOk="0" h="932" w="1734">
                    <a:moveTo>
                      <a:pt x="863" y="152"/>
                    </a:moveTo>
                    <a:cubicBezTo>
                      <a:pt x="1066" y="152"/>
                      <a:pt x="1250" y="247"/>
                      <a:pt x="1370" y="330"/>
                    </a:cubicBezTo>
                    <a:cubicBezTo>
                      <a:pt x="1441" y="381"/>
                      <a:pt x="1499" y="430"/>
                      <a:pt x="1539" y="467"/>
                    </a:cubicBezTo>
                    <a:cubicBezTo>
                      <a:pt x="1504" y="502"/>
                      <a:pt x="1441" y="553"/>
                      <a:pt x="1370" y="602"/>
                    </a:cubicBezTo>
                    <a:cubicBezTo>
                      <a:pt x="1252" y="685"/>
                      <a:pt x="1066" y="782"/>
                      <a:pt x="863" y="782"/>
                    </a:cubicBezTo>
                    <a:cubicBezTo>
                      <a:pt x="660" y="782"/>
                      <a:pt x="476" y="685"/>
                      <a:pt x="356" y="602"/>
                    </a:cubicBezTo>
                    <a:cubicBezTo>
                      <a:pt x="285" y="553"/>
                      <a:pt x="227" y="502"/>
                      <a:pt x="187" y="467"/>
                    </a:cubicBezTo>
                    <a:cubicBezTo>
                      <a:pt x="227" y="433"/>
                      <a:pt x="285" y="384"/>
                      <a:pt x="356" y="330"/>
                    </a:cubicBezTo>
                    <a:cubicBezTo>
                      <a:pt x="474" y="247"/>
                      <a:pt x="660" y="152"/>
                      <a:pt x="863" y="152"/>
                    </a:cubicBezTo>
                    <a:close/>
                    <a:moveTo>
                      <a:pt x="866" y="1"/>
                    </a:moveTo>
                    <a:cubicBezTo>
                      <a:pt x="760" y="1"/>
                      <a:pt x="645" y="21"/>
                      <a:pt x="534" y="64"/>
                    </a:cubicBezTo>
                    <a:cubicBezTo>
                      <a:pt x="445" y="101"/>
                      <a:pt x="356" y="147"/>
                      <a:pt x="267" y="207"/>
                    </a:cubicBezTo>
                    <a:cubicBezTo>
                      <a:pt x="121" y="313"/>
                      <a:pt x="30" y="413"/>
                      <a:pt x="24" y="416"/>
                    </a:cubicBezTo>
                    <a:cubicBezTo>
                      <a:pt x="1" y="444"/>
                      <a:pt x="1" y="487"/>
                      <a:pt x="24" y="516"/>
                    </a:cubicBezTo>
                    <a:cubicBezTo>
                      <a:pt x="30" y="525"/>
                      <a:pt x="121" y="622"/>
                      <a:pt x="267" y="725"/>
                    </a:cubicBezTo>
                    <a:cubicBezTo>
                      <a:pt x="356" y="785"/>
                      <a:pt x="445" y="831"/>
                      <a:pt x="534" y="868"/>
                    </a:cubicBezTo>
                    <a:cubicBezTo>
                      <a:pt x="648" y="911"/>
                      <a:pt x="760" y="931"/>
                      <a:pt x="866" y="931"/>
                    </a:cubicBezTo>
                    <a:cubicBezTo>
                      <a:pt x="975" y="931"/>
                      <a:pt x="1086" y="908"/>
                      <a:pt x="1201" y="868"/>
                    </a:cubicBezTo>
                    <a:cubicBezTo>
                      <a:pt x="1290" y="831"/>
                      <a:pt x="1378" y="785"/>
                      <a:pt x="1464" y="725"/>
                    </a:cubicBezTo>
                    <a:cubicBezTo>
                      <a:pt x="1610" y="619"/>
                      <a:pt x="1705" y="519"/>
                      <a:pt x="1708" y="516"/>
                    </a:cubicBezTo>
                    <a:cubicBezTo>
                      <a:pt x="1734" y="487"/>
                      <a:pt x="1734" y="444"/>
                      <a:pt x="1708" y="416"/>
                    </a:cubicBezTo>
                    <a:cubicBezTo>
                      <a:pt x="1705" y="413"/>
                      <a:pt x="1610" y="307"/>
                      <a:pt x="1464" y="207"/>
                    </a:cubicBezTo>
                    <a:cubicBezTo>
                      <a:pt x="1378" y="147"/>
                      <a:pt x="1290" y="101"/>
                      <a:pt x="1201" y="64"/>
                    </a:cubicBezTo>
                    <a:cubicBezTo>
                      <a:pt x="1089" y="21"/>
                      <a:pt x="975" y="1"/>
                      <a:pt x="8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p53"/>
              <p:cNvSpPr/>
              <p:nvPr/>
            </p:nvSpPr>
            <p:spPr>
              <a:xfrm>
                <a:off x="-883996" y="3983402"/>
                <a:ext cx="227132" cy="46132"/>
              </a:xfrm>
              <a:custGeom>
                <a:rect b="b" l="l" r="r" t="t"/>
                <a:pathLst>
                  <a:path extrusionOk="0" h="536" w="2639">
                    <a:moveTo>
                      <a:pt x="1662" y="0"/>
                    </a:moveTo>
                    <a:cubicBezTo>
                      <a:pt x="1624" y="0"/>
                      <a:pt x="1586" y="2"/>
                      <a:pt x="1547" y="5"/>
                    </a:cubicBezTo>
                    <a:cubicBezTo>
                      <a:pt x="1247" y="34"/>
                      <a:pt x="1006" y="154"/>
                      <a:pt x="849" y="237"/>
                    </a:cubicBezTo>
                    <a:lnTo>
                      <a:pt x="843" y="240"/>
                    </a:lnTo>
                    <a:cubicBezTo>
                      <a:pt x="571" y="383"/>
                      <a:pt x="81" y="383"/>
                      <a:pt x="75" y="383"/>
                    </a:cubicBezTo>
                    <a:cubicBezTo>
                      <a:pt x="32" y="383"/>
                      <a:pt x="1" y="415"/>
                      <a:pt x="1" y="458"/>
                    </a:cubicBezTo>
                    <a:cubicBezTo>
                      <a:pt x="1" y="501"/>
                      <a:pt x="38" y="535"/>
                      <a:pt x="75" y="535"/>
                    </a:cubicBezTo>
                    <a:cubicBezTo>
                      <a:pt x="98" y="535"/>
                      <a:pt x="611" y="535"/>
                      <a:pt x="912" y="369"/>
                    </a:cubicBezTo>
                    <a:lnTo>
                      <a:pt x="917" y="366"/>
                    </a:lnTo>
                    <a:cubicBezTo>
                      <a:pt x="1090" y="277"/>
                      <a:pt x="1344" y="145"/>
                      <a:pt x="1659" y="145"/>
                    </a:cubicBezTo>
                    <a:cubicBezTo>
                      <a:pt x="1909" y="145"/>
                      <a:pt x="2196" y="228"/>
                      <a:pt x="2510" y="484"/>
                    </a:cubicBezTo>
                    <a:cubicBezTo>
                      <a:pt x="2525" y="495"/>
                      <a:pt x="2542" y="501"/>
                      <a:pt x="2559" y="501"/>
                    </a:cubicBezTo>
                    <a:cubicBezTo>
                      <a:pt x="2580" y="501"/>
                      <a:pt x="2601" y="491"/>
                      <a:pt x="2616" y="472"/>
                    </a:cubicBezTo>
                    <a:cubicBezTo>
                      <a:pt x="2638" y="441"/>
                      <a:pt x="2636" y="395"/>
                      <a:pt x="2604" y="369"/>
                    </a:cubicBezTo>
                    <a:cubicBezTo>
                      <a:pt x="2421" y="223"/>
                      <a:pt x="2235" y="120"/>
                      <a:pt x="2046" y="57"/>
                    </a:cubicBezTo>
                    <a:cubicBezTo>
                      <a:pt x="1922" y="19"/>
                      <a:pt x="1793" y="0"/>
                      <a:pt x="16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p53"/>
              <p:cNvSpPr/>
              <p:nvPr/>
            </p:nvSpPr>
            <p:spPr>
              <a:xfrm>
                <a:off x="-862307" y="3660476"/>
                <a:ext cx="286519" cy="44927"/>
              </a:xfrm>
              <a:custGeom>
                <a:rect b="b" l="l" r="r" t="t"/>
                <a:pathLst>
                  <a:path extrusionOk="0" h="522" w="3329">
                    <a:moveTo>
                      <a:pt x="605" y="0"/>
                    </a:moveTo>
                    <a:lnTo>
                      <a:pt x="339" y="221"/>
                    </a:lnTo>
                    <a:lnTo>
                      <a:pt x="147" y="63"/>
                    </a:lnTo>
                    <a:lnTo>
                      <a:pt x="1" y="243"/>
                    </a:lnTo>
                    <a:lnTo>
                      <a:pt x="339" y="521"/>
                    </a:lnTo>
                    <a:lnTo>
                      <a:pt x="605" y="306"/>
                    </a:lnTo>
                    <a:lnTo>
                      <a:pt x="869" y="521"/>
                    </a:lnTo>
                    <a:lnTo>
                      <a:pt x="1135" y="306"/>
                    </a:lnTo>
                    <a:lnTo>
                      <a:pt x="1398" y="521"/>
                    </a:lnTo>
                    <a:lnTo>
                      <a:pt x="1665" y="306"/>
                    </a:lnTo>
                    <a:lnTo>
                      <a:pt x="1928" y="521"/>
                    </a:lnTo>
                    <a:lnTo>
                      <a:pt x="2195" y="306"/>
                    </a:lnTo>
                    <a:lnTo>
                      <a:pt x="2458" y="521"/>
                    </a:lnTo>
                    <a:lnTo>
                      <a:pt x="2724" y="306"/>
                    </a:lnTo>
                    <a:lnTo>
                      <a:pt x="2988" y="521"/>
                    </a:lnTo>
                    <a:lnTo>
                      <a:pt x="3329" y="243"/>
                    </a:lnTo>
                    <a:lnTo>
                      <a:pt x="3183" y="63"/>
                    </a:lnTo>
                    <a:lnTo>
                      <a:pt x="2988" y="221"/>
                    </a:lnTo>
                    <a:lnTo>
                      <a:pt x="2724" y="0"/>
                    </a:lnTo>
                    <a:lnTo>
                      <a:pt x="2458" y="221"/>
                    </a:lnTo>
                    <a:lnTo>
                      <a:pt x="2195" y="0"/>
                    </a:lnTo>
                    <a:lnTo>
                      <a:pt x="1928" y="221"/>
                    </a:lnTo>
                    <a:lnTo>
                      <a:pt x="1665" y="0"/>
                    </a:lnTo>
                    <a:lnTo>
                      <a:pt x="1398" y="221"/>
                    </a:lnTo>
                    <a:lnTo>
                      <a:pt x="1135" y="0"/>
                    </a:lnTo>
                    <a:lnTo>
                      <a:pt x="869" y="221"/>
                    </a:lnTo>
                    <a:lnTo>
                      <a:pt x="6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" name="Google Shape;1055;p53"/>
              <p:cNvSpPr/>
              <p:nvPr/>
            </p:nvSpPr>
            <p:spPr>
              <a:xfrm>
                <a:off x="-829774" y="3430848"/>
                <a:ext cx="52587" cy="157417"/>
              </a:xfrm>
              <a:custGeom>
                <a:rect b="b" l="l" r="r" t="t"/>
                <a:pathLst>
                  <a:path extrusionOk="0" h="1829" w="611">
                    <a:moveTo>
                      <a:pt x="287" y="1"/>
                    </a:moveTo>
                    <a:cubicBezTo>
                      <a:pt x="270" y="1"/>
                      <a:pt x="259" y="16"/>
                      <a:pt x="262" y="30"/>
                    </a:cubicBezTo>
                    <a:lnTo>
                      <a:pt x="262" y="33"/>
                    </a:lnTo>
                    <a:cubicBezTo>
                      <a:pt x="262" y="71"/>
                      <a:pt x="267" y="105"/>
                      <a:pt x="270" y="145"/>
                    </a:cubicBezTo>
                    <a:cubicBezTo>
                      <a:pt x="273" y="185"/>
                      <a:pt x="273" y="225"/>
                      <a:pt x="273" y="268"/>
                    </a:cubicBezTo>
                    <a:cubicBezTo>
                      <a:pt x="273" y="348"/>
                      <a:pt x="262" y="431"/>
                      <a:pt x="244" y="512"/>
                    </a:cubicBezTo>
                    <a:cubicBezTo>
                      <a:pt x="213" y="663"/>
                      <a:pt x="144" y="821"/>
                      <a:pt x="21" y="930"/>
                    </a:cubicBezTo>
                    <a:cubicBezTo>
                      <a:pt x="1" y="947"/>
                      <a:pt x="15" y="978"/>
                      <a:pt x="44" y="978"/>
                    </a:cubicBezTo>
                    <a:cubicBezTo>
                      <a:pt x="64" y="977"/>
                      <a:pt x="84" y="977"/>
                      <a:pt x="104" y="977"/>
                    </a:cubicBezTo>
                    <a:cubicBezTo>
                      <a:pt x="179" y="977"/>
                      <a:pt x="251" y="987"/>
                      <a:pt x="322" y="1018"/>
                    </a:cubicBezTo>
                    <a:cubicBezTo>
                      <a:pt x="390" y="1047"/>
                      <a:pt x="448" y="1090"/>
                      <a:pt x="499" y="1144"/>
                    </a:cubicBezTo>
                    <a:lnTo>
                      <a:pt x="499" y="1829"/>
                    </a:lnTo>
                    <a:lnTo>
                      <a:pt x="602" y="1829"/>
                    </a:lnTo>
                    <a:lnTo>
                      <a:pt x="602" y="1050"/>
                    </a:lnTo>
                    <a:cubicBezTo>
                      <a:pt x="611" y="964"/>
                      <a:pt x="611" y="887"/>
                      <a:pt x="605" y="812"/>
                    </a:cubicBezTo>
                    <a:cubicBezTo>
                      <a:pt x="605" y="698"/>
                      <a:pt x="605" y="583"/>
                      <a:pt x="597" y="469"/>
                    </a:cubicBezTo>
                    <a:cubicBezTo>
                      <a:pt x="585" y="360"/>
                      <a:pt x="559" y="248"/>
                      <a:pt x="502" y="156"/>
                    </a:cubicBezTo>
                    <a:cubicBezTo>
                      <a:pt x="456" y="76"/>
                      <a:pt x="382" y="30"/>
                      <a:pt x="296" y="2"/>
                    </a:cubicBezTo>
                    <a:cubicBezTo>
                      <a:pt x="293" y="1"/>
                      <a:pt x="290" y="1"/>
                      <a:pt x="2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6" name="Google Shape;1056;p53"/>
              <p:cNvSpPr/>
              <p:nvPr/>
            </p:nvSpPr>
            <p:spPr>
              <a:xfrm>
                <a:off x="-745944" y="3430848"/>
                <a:ext cx="51899" cy="157417"/>
              </a:xfrm>
              <a:custGeom>
                <a:rect b="b" l="l" r="r" t="t"/>
                <a:pathLst>
                  <a:path extrusionOk="0" h="1829" w="603">
                    <a:moveTo>
                      <a:pt x="282" y="1"/>
                    </a:moveTo>
                    <a:cubicBezTo>
                      <a:pt x="266" y="1"/>
                      <a:pt x="256" y="16"/>
                      <a:pt x="258" y="30"/>
                    </a:cubicBezTo>
                    <a:lnTo>
                      <a:pt x="258" y="33"/>
                    </a:lnTo>
                    <a:cubicBezTo>
                      <a:pt x="258" y="71"/>
                      <a:pt x="261" y="105"/>
                      <a:pt x="267" y="145"/>
                    </a:cubicBezTo>
                    <a:cubicBezTo>
                      <a:pt x="270" y="185"/>
                      <a:pt x="270" y="225"/>
                      <a:pt x="270" y="268"/>
                    </a:cubicBezTo>
                    <a:cubicBezTo>
                      <a:pt x="270" y="348"/>
                      <a:pt x="258" y="431"/>
                      <a:pt x="244" y="512"/>
                    </a:cubicBezTo>
                    <a:cubicBezTo>
                      <a:pt x="213" y="663"/>
                      <a:pt x="144" y="821"/>
                      <a:pt x="24" y="930"/>
                    </a:cubicBezTo>
                    <a:cubicBezTo>
                      <a:pt x="1" y="947"/>
                      <a:pt x="15" y="978"/>
                      <a:pt x="44" y="978"/>
                    </a:cubicBezTo>
                    <a:cubicBezTo>
                      <a:pt x="64" y="977"/>
                      <a:pt x="84" y="977"/>
                      <a:pt x="103" y="977"/>
                    </a:cubicBezTo>
                    <a:cubicBezTo>
                      <a:pt x="179" y="977"/>
                      <a:pt x="252" y="987"/>
                      <a:pt x="324" y="1018"/>
                    </a:cubicBezTo>
                    <a:cubicBezTo>
                      <a:pt x="390" y="1047"/>
                      <a:pt x="447" y="1090"/>
                      <a:pt x="499" y="1144"/>
                    </a:cubicBezTo>
                    <a:lnTo>
                      <a:pt x="499" y="1829"/>
                    </a:lnTo>
                    <a:lnTo>
                      <a:pt x="602" y="1829"/>
                    </a:lnTo>
                    <a:lnTo>
                      <a:pt x="602" y="1050"/>
                    </a:lnTo>
                    <a:cubicBezTo>
                      <a:pt x="599" y="964"/>
                      <a:pt x="599" y="887"/>
                      <a:pt x="599" y="812"/>
                    </a:cubicBezTo>
                    <a:cubicBezTo>
                      <a:pt x="599" y="698"/>
                      <a:pt x="599" y="583"/>
                      <a:pt x="588" y="469"/>
                    </a:cubicBezTo>
                    <a:cubicBezTo>
                      <a:pt x="576" y="360"/>
                      <a:pt x="553" y="248"/>
                      <a:pt x="496" y="156"/>
                    </a:cubicBezTo>
                    <a:cubicBezTo>
                      <a:pt x="447" y="76"/>
                      <a:pt x="373" y="30"/>
                      <a:pt x="290" y="2"/>
                    </a:cubicBezTo>
                    <a:cubicBezTo>
                      <a:pt x="287" y="1"/>
                      <a:pt x="285" y="1"/>
                      <a:pt x="2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" name="Google Shape;1057;p53"/>
              <p:cNvSpPr/>
              <p:nvPr/>
            </p:nvSpPr>
            <p:spPr>
              <a:xfrm>
                <a:off x="-661855" y="3430848"/>
                <a:ext cx="51813" cy="157417"/>
              </a:xfrm>
              <a:custGeom>
                <a:rect b="b" l="l" r="r" t="t"/>
                <a:pathLst>
                  <a:path extrusionOk="0" h="1829" w="602">
                    <a:moveTo>
                      <a:pt x="282" y="1"/>
                    </a:moveTo>
                    <a:cubicBezTo>
                      <a:pt x="266" y="1"/>
                      <a:pt x="255" y="16"/>
                      <a:pt x="258" y="30"/>
                    </a:cubicBezTo>
                    <a:lnTo>
                      <a:pt x="258" y="33"/>
                    </a:lnTo>
                    <a:cubicBezTo>
                      <a:pt x="258" y="71"/>
                      <a:pt x="261" y="105"/>
                      <a:pt x="267" y="145"/>
                    </a:cubicBezTo>
                    <a:cubicBezTo>
                      <a:pt x="269" y="185"/>
                      <a:pt x="269" y="225"/>
                      <a:pt x="269" y="268"/>
                    </a:cubicBezTo>
                    <a:cubicBezTo>
                      <a:pt x="269" y="348"/>
                      <a:pt x="258" y="431"/>
                      <a:pt x="244" y="512"/>
                    </a:cubicBezTo>
                    <a:cubicBezTo>
                      <a:pt x="212" y="663"/>
                      <a:pt x="143" y="821"/>
                      <a:pt x="23" y="930"/>
                    </a:cubicBezTo>
                    <a:cubicBezTo>
                      <a:pt x="0" y="947"/>
                      <a:pt x="15" y="978"/>
                      <a:pt x="43" y="978"/>
                    </a:cubicBezTo>
                    <a:cubicBezTo>
                      <a:pt x="63" y="977"/>
                      <a:pt x="83" y="977"/>
                      <a:pt x="103" y="977"/>
                    </a:cubicBezTo>
                    <a:cubicBezTo>
                      <a:pt x="179" y="977"/>
                      <a:pt x="251" y="987"/>
                      <a:pt x="324" y="1018"/>
                    </a:cubicBezTo>
                    <a:cubicBezTo>
                      <a:pt x="393" y="1047"/>
                      <a:pt x="447" y="1090"/>
                      <a:pt x="499" y="1144"/>
                    </a:cubicBezTo>
                    <a:lnTo>
                      <a:pt x="499" y="1829"/>
                    </a:lnTo>
                    <a:lnTo>
                      <a:pt x="602" y="1829"/>
                    </a:lnTo>
                    <a:lnTo>
                      <a:pt x="602" y="1050"/>
                    </a:lnTo>
                    <a:lnTo>
                      <a:pt x="602" y="812"/>
                    </a:lnTo>
                    <a:cubicBezTo>
                      <a:pt x="602" y="698"/>
                      <a:pt x="602" y="583"/>
                      <a:pt x="590" y="469"/>
                    </a:cubicBezTo>
                    <a:cubicBezTo>
                      <a:pt x="582" y="360"/>
                      <a:pt x="556" y="248"/>
                      <a:pt x="499" y="156"/>
                    </a:cubicBezTo>
                    <a:cubicBezTo>
                      <a:pt x="453" y="76"/>
                      <a:pt x="375" y="30"/>
                      <a:pt x="289" y="2"/>
                    </a:cubicBezTo>
                    <a:cubicBezTo>
                      <a:pt x="287" y="1"/>
                      <a:pt x="284" y="1"/>
                      <a:pt x="2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Google Shape;1058;p53"/>
              <p:cNvSpPr/>
              <p:nvPr/>
            </p:nvSpPr>
            <p:spPr>
              <a:xfrm>
                <a:off x="-531205" y="3422585"/>
                <a:ext cx="138827" cy="302527"/>
              </a:xfrm>
              <a:custGeom>
                <a:rect b="b" l="l" r="r" t="t"/>
                <a:pathLst>
                  <a:path extrusionOk="0" h="3515" w="1613">
                    <a:moveTo>
                      <a:pt x="808" y="181"/>
                    </a:moveTo>
                    <a:cubicBezTo>
                      <a:pt x="1154" y="181"/>
                      <a:pt x="1432" y="464"/>
                      <a:pt x="1432" y="805"/>
                    </a:cubicBezTo>
                    <a:lnTo>
                      <a:pt x="1432" y="2707"/>
                    </a:lnTo>
                    <a:cubicBezTo>
                      <a:pt x="1432" y="3050"/>
                      <a:pt x="1151" y="3334"/>
                      <a:pt x="808" y="3334"/>
                    </a:cubicBezTo>
                    <a:cubicBezTo>
                      <a:pt x="464" y="3334"/>
                      <a:pt x="180" y="3053"/>
                      <a:pt x="180" y="2707"/>
                    </a:cubicBezTo>
                    <a:lnTo>
                      <a:pt x="180" y="805"/>
                    </a:lnTo>
                    <a:cubicBezTo>
                      <a:pt x="180" y="464"/>
                      <a:pt x="458" y="181"/>
                      <a:pt x="808" y="181"/>
                    </a:cubicBezTo>
                    <a:close/>
                    <a:moveTo>
                      <a:pt x="808" y="0"/>
                    </a:moveTo>
                    <a:cubicBezTo>
                      <a:pt x="364" y="0"/>
                      <a:pt x="0" y="364"/>
                      <a:pt x="0" y="808"/>
                    </a:cubicBezTo>
                    <a:lnTo>
                      <a:pt x="0" y="2707"/>
                    </a:lnTo>
                    <a:cubicBezTo>
                      <a:pt x="0" y="3151"/>
                      <a:pt x="364" y="3514"/>
                      <a:pt x="808" y="3514"/>
                    </a:cubicBezTo>
                    <a:cubicBezTo>
                      <a:pt x="1251" y="3514"/>
                      <a:pt x="1609" y="3151"/>
                      <a:pt x="1612" y="2707"/>
                    </a:cubicBezTo>
                    <a:lnTo>
                      <a:pt x="1612" y="808"/>
                    </a:lnTo>
                    <a:cubicBezTo>
                      <a:pt x="1612" y="364"/>
                      <a:pt x="1251" y="0"/>
                      <a:pt x="8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" name="Google Shape;1059;p53"/>
              <p:cNvSpPr/>
              <p:nvPr/>
            </p:nvSpPr>
            <p:spPr>
              <a:xfrm>
                <a:off x="-771850" y="3166706"/>
                <a:ext cx="66961" cy="199763"/>
              </a:xfrm>
              <a:custGeom>
                <a:rect b="b" l="l" r="r" t="t"/>
                <a:pathLst>
                  <a:path extrusionOk="0" h="2321" w="778">
                    <a:moveTo>
                      <a:pt x="242" y="1"/>
                    </a:moveTo>
                    <a:lnTo>
                      <a:pt x="1" y="2321"/>
                    </a:lnTo>
                    <a:lnTo>
                      <a:pt x="777" y="2321"/>
                    </a:lnTo>
                    <a:lnTo>
                      <a:pt x="5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" name="Google Shape;1060;p53"/>
              <p:cNvSpPr/>
              <p:nvPr/>
            </p:nvSpPr>
            <p:spPr>
              <a:xfrm>
                <a:off x="-848192" y="3141144"/>
                <a:ext cx="104314" cy="74448"/>
              </a:xfrm>
              <a:custGeom>
                <a:rect b="b" l="l" r="r" t="t"/>
                <a:pathLst>
                  <a:path extrusionOk="0" h="865" w="1212">
                    <a:moveTo>
                      <a:pt x="0" y="0"/>
                    </a:moveTo>
                    <a:lnTo>
                      <a:pt x="0" y="865"/>
                    </a:lnTo>
                    <a:lnTo>
                      <a:pt x="1212" y="601"/>
                    </a:lnTo>
                    <a:lnTo>
                      <a:pt x="1212" y="2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" name="Google Shape;1061;p53"/>
              <p:cNvSpPr/>
              <p:nvPr/>
            </p:nvSpPr>
            <p:spPr>
              <a:xfrm>
                <a:off x="-732603" y="3141144"/>
                <a:ext cx="104056" cy="74448"/>
              </a:xfrm>
              <a:custGeom>
                <a:rect b="b" l="l" r="r" t="t"/>
                <a:pathLst>
                  <a:path extrusionOk="0" h="865" w="1209">
                    <a:moveTo>
                      <a:pt x="1209" y="0"/>
                    </a:moveTo>
                    <a:lnTo>
                      <a:pt x="0" y="269"/>
                    </a:lnTo>
                    <a:lnTo>
                      <a:pt x="0" y="601"/>
                    </a:lnTo>
                    <a:lnTo>
                      <a:pt x="1209" y="865"/>
                    </a:lnTo>
                    <a:lnTo>
                      <a:pt x="12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53"/>
              <p:cNvSpPr/>
              <p:nvPr/>
            </p:nvSpPr>
            <p:spPr>
              <a:xfrm>
                <a:off x="-800166" y="3021854"/>
                <a:ext cx="124109" cy="172049"/>
              </a:xfrm>
              <a:custGeom>
                <a:rect b="b" l="l" r="r" t="t"/>
                <a:pathLst>
                  <a:path extrusionOk="0" h="1999" w="1442">
                    <a:moveTo>
                      <a:pt x="719" y="329"/>
                    </a:moveTo>
                    <a:cubicBezTo>
                      <a:pt x="940" y="329"/>
                      <a:pt x="1115" y="504"/>
                      <a:pt x="1115" y="725"/>
                    </a:cubicBezTo>
                    <a:cubicBezTo>
                      <a:pt x="1115" y="796"/>
                      <a:pt x="1083" y="968"/>
                      <a:pt x="863" y="1292"/>
                    </a:cubicBezTo>
                    <a:cubicBezTo>
                      <a:pt x="814" y="1363"/>
                      <a:pt x="762" y="1432"/>
                      <a:pt x="719" y="1489"/>
                    </a:cubicBezTo>
                    <a:cubicBezTo>
                      <a:pt x="676" y="1432"/>
                      <a:pt x="628" y="1360"/>
                      <a:pt x="576" y="1286"/>
                    </a:cubicBezTo>
                    <a:cubicBezTo>
                      <a:pt x="359" y="957"/>
                      <a:pt x="327" y="790"/>
                      <a:pt x="327" y="725"/>
                    </a:cubicBezTo>
                    <a:cubicBezTo>
                      <a:pt x="327" y="504"/>
                      <a:pt x="502" y="329"/>
                      <a:pt x="719" y="329"/>
                    </a:cubicBezTo>
                    <a:close/>
                    <a:moveTo>
                      <a:pt x="719" y="0"/>
                    </a:moveTo>
                    <a:cubicBezTo>
                      <a:pt x="528" y="0"/>
                      <a:pt x="347" y="74"/>
                      <a:pt x="213" y="212"/>
                    </a:cubicBezTo>
                    <a:cubicBezTo>
                      <a:pt x="75" y="347"/>
                      <a:pt x="1" y="527"/>
                      <a:pt x="1" y="719"/>
                    </a:cubicBezTo>
                    <a:cubicBezTo>
                      <a:pt x="1" y="830"/>
                      <a:pt x="32" y="957"/>
                      <a:pt x="101" y="1105"/>
                    </a:cubicBezTo>
                    <a:cubicBezTo>
                      <a:pt x="152" y="1214"/>
                      <a:pt x="218" y="1335"/>
                      <a:pt x="304" y="1463"/>
                    </a:cubicBezTo>
                    <a:cubicBezTo>
                      <a:pt x="447" y="1684"/>
                      <a:pt x="588" y="1847"/>
                      <a:pt x="596" y="1856"/>
                    </a:cubicBezTo>
                    <a:lnTo>
                      <a:pt x="719" y="1999"/>
                    </a:lnTo>
                    <a:lnTo>
                      <a:pt x="845" y="1856"/>
                    </a:lnTo>
                    <a:cubicBezTo>
                      <a:pt x="854" y="1847"/>
                      <a:pt x="992" y="1684"/>
                      <a:pt x="1135" y="1469"/>
                    </a:cubicBezTo>
                    <a:cubicBezTo>
                      <a:pt x="1221" y="1340"/>
                      <a:pt x="1289" y="1217"/>
                      <a:pt x="1338" y="1111"/>
                    </a:cubicBezTo>
                    <a:cubicBezTo>
                      <a:pt x="1407" y="959"/>
                      <a:pt x="1441" y="833"/>
                      <a:pt x="1441" y="719"/>
                    </a:cubicBezTo>
                    <a:cubicBezTo>
                      <a:pt x="1441" y="527"/>
                      <a:pt x="1364" y="347"/>
                      <a:pt x="1229" y="212"/>
                    </a:cubicBezTo>
                    <a:cubicBezTo>
                      <a:pt x="1092" y="74"/>
                      <a:pt x="914" y="0"/>
                      <a:pt x="7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53"/>
              <p:cNvSpPr/>
              <p:nvPr/>
            </p:nvSpPr>
            <p:spPr>
              <a:xfrm>
                <a:off x="-516917" y="3051634"/>
                <a:ext cx="80129" cy="80215"/>
              </a:xfrm>
              <a:custGeom>
                <a:rect b="b" l="l" r="r" t="t"/>
                <a:pathLst>
                  <a:path extrusionOk="0" h="932" w="931">
                    <a:moveTo>
                      <a:pt x="464" y="1"/>
                    </a:moveTo>
                    <a:cubicBezTo>
                      <a:pt x="206" y="1"/>
                      <a:pt x="0" y="210"/>
                      <a:pt x="0" y="467"/>
                    </a:cubicBezTo>
                    <a:cubicBezTo>
                      <a:pt x="0" y="725"/>
                      <a:pt x="206" y="931"/>
                      <a:pt x="464" y="931"/>
                    </a:cubicBezTo>
                    <a:cubicBezTo>
                      <a:pt x="467" y="931"/>
                      <a:pt x="471" y="931"/>
                      <a:pt x="474" y="931"/>
                    </a:cubicBezTo>
                    <a:cubicBezTo>
                      <a:pt x="727" y="931"/>
                      <a:pt x="931" y="722"/>
                      <a:pt x="931" y="467"/>
                    </a:cubicBezTo>
                    <a:cubicBezTo>
                      <a:pt x="931" y="210"/>
                      <a:pt x="722" y="1"/>
                      <a:pt x="4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" name="Google Shape;1064;p53"/>
              <p:cNvSpPr/>
              <p:nvPr/>
            </p:nvSpPr>
            <p:spPr>
              <a:xfrm>
                <a:off x="-542566" y="3159821"/>
                <a:ext cx="36062" cy="72727"/>
              </a:xfrm>
              <a:custGeom>
                <a:rect b="b" l="l" r="r" t="t"/>
                <a:pathLst>
                  <a:path extrusionOk="0" h="845" w="419">
                    <a:moveTo>
                      <a:pt x="238" y="1"/>
                    </a:moveTo>
                    <a:cubicBezTo>
                      <a:pt x="184" y="1"/>
                      <a:pt x="132" y="67"/>
                      <a:pt x="109" y="104"/>
                    </a:cubicBezTo>
                    <a:cubicBezTo>
                      <a:pt x="69" y="161"/>
                      <a:pt x="32" y="253"/>
                      <a:pt x="26" y="319"/>
                    </a:cubicBezTo>
                    <a:cubicBezTo>
                      <a:pt x="0" y="568"/>
                      <a:pt x="135" y="783"/>
                      <a:pt x="350" y="843"/>
                    </a:cubicBezTo>
                    <a:cubicBezTo>
                      <a:pt x="353" y="843"/>
                      <a:pt x="357" y="844"/>
                      <a:pt x="361" y="844"/>
                    </a:cubicBezTo>
                    <a:cubicBezTo>
                      <a:pt x="372" y="844"/>
                      <a:pt x="384" y="841"/>
                      <a:pt x="390" y="828"/>
                    </a:cubicBezTo>
                    <a:cubicBezTo>
                      <a:pt x="404" y="800"/>
                      <a:pt x="418" y="742"/>
                      <a:pt x="341" y="677"/>
                    </a:cubicBezTo>
                    <a:cubicBezTo>
                      <a:pt x="301" y="645"/>
                      <a:pt x="261" y="614"/>
                      <a:pt x="227" y="576"/>
                    </a:cubicBezTo>
                    <a:cubicBezTo>
                      <a:pt x="166" y="513"/>
                      <a:pt x="161" y="416"/>
                      <a:pt x="181" y="333"/>
                    </a:cubicBezTo>
                    <a:cubicBezTo>
                      <a:pt x="189" y="290"/>
                      <a:pt x="204" y="253"/>
                      <a:pt x="224" y="210"/>
                    </a:cubicBezTo>
                    <a:cubicBezTo>
                      <a:pt x="238" y="175"/>
                      <a:pt x="255" y="144"/>
                      <a:pt x="269" y="112"/>
                    </a:cubicBezTo>
                    <a:cubicBezTo>
                      <a:pt x="284" y="81"/>
                      <a:pt x="295" y="1"/>
                      <a:pt x="23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" name="Google Shape;1065;p53"/>
              <p:cNvSpPr/>
              <p:nvPr/>
            </p:nvSpPr>
            <p:spPr>
              <a:xfrm>
                <a:off x="-448924" y="3159821"/>
                <a:ext cx="36579" cy="72727"/>
              </a:xfrm>
              <a:custGeom>
                <a:rect b="b" l="l" r="r" t="t"/>
                <a:pathLst>
                  <a:path extrusionOk="0" h="845" w="425">
                    <a:moveTo>
                      <a:pt x="187" y="1"/>
                    </a:moveTo>
                    <a:cubicBezTo>
                      <a:pt x="129" y="1"/>
                      <a:pt x="141" y="81"/>
                      <a:pt x="155" y="112"/>
                    </a:cubicBezTo>
                    <a:cubicBezTo>
                      <a:pt x="169" y="144"/>
                      <a:pt x="187" y="175"/>
                      <a:pt x="201" y="210"/>
                    </a:cubicBezTo>
                    <a:cubicBezTo>
                      <a:pt x="218" y="253"/>
                      <a:pt x="232" y="290"/>
                      <a:pt x="244" y="333"/>
                    </a:cubicBezTo>
                    <a:cubicBezTo>
                      <a:pt x="261" y="416"/>
                      <a:pt x="258" y="513"/>
                      <a:pt x="198" y="576"/>
                    </a:cubicBezTo>
                    <a:cubicBezTo>
                      <a:pt x="161" y="614"/>
                      <a:pt x="124" y="645"/>
                      <a:pt x="84" y="677"/>
                    </a:cubicBezTo>
                    <a:cubicBezTo>
                      <a:pt x="1" y="742"/>
                      <a:pt x="15" y="800"/>
                      <a:pt x="32" y="828"/>
                    </a:cubicBezTo>
                    <a:cubicBezTo>
                      <a:pt x="38" y="841"/>
                      <a:pt x="50" y="844"/>
                      <a:pt x="60" y="844"/>
                    </a:cubicBezTo>
                    <a:cubicBezTo>
                      <a:pt x="65" y="844"/>
                      <a:pt x="69" y="843"/>
                      <a:pt x="72" y="843"/>
                    </a:cubicBezTo>
                    <a:cubicBezTo>
                      <a:pt x="287" y="783"/>
                      <a:pt x="424" y="568"/>
                      <a:pt x="399" y="319"/>
                    </a:cubicBezTo>
                    <a:cubicBezTo>
                      <a:pt x="390" y="253"/>
                      <a:pt x="356" y="161"/>
                      <a:pt x="316" y="104"/>
                    </a:cubicBezTo>
                    <a:cubicBezTo>
                      <a:pt x="290" y="67"/>
                      <a:pt x="241" y="1"/>
                      <a:pt x="1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p53"/>
              <p:cNvSpPr/>
              <p:nvPr/>
            </p:nvSpPr>
            <p:spPr>
              <a:xfrm>
                <a:off x="-535164" y="3302779"/>
                <a:ext cx="32361" cy="63690"/>
              </a:xfrm>
              <a:custGeom>
                <a:rect b="b" l="l" r="r" t="t"/>
                <a:pathLst>
                  <a:path extrusionOk="0" h="740" w="376">
                    <a:moveTo>
                      <a:pt x="212" y="1"/>
                    </a:moveTo>
                    <a:cubicBezTo>
                      <a:pt x="163" y="1"/>
                      <a:pt x="120" y="58"/>
                      <a:pt x="98" y="89"/>
                    </a:cubicBezTo>
                    <a:cubicBezTo>
                      <a:pt x="60" y="141"/>
                      <a:pt x="29" y="218"/>
                      <a:pt x="23" y="278"/>
                    </a:cubicBezTo>
                    <a:cubicBezTo>
                      <a:pt x="0" y="499"/>
                      <a:pt x="123" y="685"/>
                      <a:pt x="304" y="737"/>
                    </a:cubicBezTo>
                    <a:cubicBezTo>
                      <a:pt x="307" y="739"/>
                      <a:pt x="311" y="740"/>
                      <a:pt x="315" y="740"/>
                    </a:cubicBezTo>
                    <a:cubicBezTo>
                      <a:pt x="324" y="740"/>
                      <a:pt x="334" y="735"/>
                      <a:pt x="341" y="722"/>
                    </a:cubicBezTo>
                    <a:cubicBezTo>
                      <a:pt x="361" y="697"/>
                      <a:pt x="375" y="642"/>
                      <a:pt x="304" y="588"/>
                    </a:cubicBezTo>
                    <a:cubicBezTo>
                      <a:pt x="269" y="559"/>
                      <a:pt x="238" y="533"/>
                      <a:pt x="204" y="502"/>
                    </a:cubicBezTo>
                    <a:cubicBezTo>
                      <a:pt x="152" y="445"/>
                      <a:pt x="146" y="362"/>
                      <a:pt x="161" y="290"/>
                    </a:cubicBezTo>
                    <a:cubicBezTo>
                      <a:pt x="169" y="256"/>
                      <a:pt x="183" y="218"/>
                      <a:pt x="198" y="184"/>
                    </a:cubicBezTo>
                    <a:cubicBezTo>
                      <a:pt x="209" y="155"/>
                      <a:pt x="226" y="127"/>
                      <a:pt x="241" y="98"/>
                    </a:cubicBezTo>
                    <a:cubicBezTo>
                      <a:pt x="252" y="72"/>
                      <a:pt x="261" y="1"/>
                      <a:pt x="2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53"/>
              <p:cNvSpPr/>
              <p:nvPr/>
            </p:nvSpPr>
            <p:spPr>
              <a:xfrm>
                <a:off x="-452367" y="3302779"/>
                <a:ext cx="31845" cy="63690"/>
              </a:xfrm>
              <a:custGeom>
                <a:rect b="b" l="l" r="r" t="t"/>
                <a:pathLst>
                  <a:path extrusionOk="0" h="740" w="370">
                    <a:moveTo>
                      <a:pt x="164" y="1"/>
                    </a:moveTo>
                    <a:cubicBezTo>
                      <a:pt x="112" y="1"/>
                      <a:pt x="124" y="72"/>
                      <a:pt x="135" y="98"/>
                    </a:cubicBezTo>
                    <a:cubicBezTo>
                      <a:pt x="149" y="127"/>
                      <a:pt x="167" y="155"/>
                      <a:pt x="178" y="184"/>
                    </a:cubicBezTo>
                    <a:cubicBezTo>
                      <a:pt x="192" y="218"/>
                      <a:pt x="207" y="256"/>
                      <a:pt x="212" y="290"/>
                    </a:cubicBezTo>
                    <a:cubicBezTo>
                      <a:pt x="227" y="362"/>
                      <a:pt x="224" y="445"/>
                      <a:pt x="169" y="502"/>
                    </a:cubicBezTo>
                    <a:cubicBezTo>
                      <a:pt x="138" y="533"/>
                      <a:pt x="106" y="559"/>
                      <a:pt x="69" y="588"/>
                    </a:cubicBezTo>
                    <a:cubicBezTo>
                      <a:pt x="0" y="642"/>
                      <a:pt x="12" y="697"/>
                      <a:pt x="29" y="722"/>
                    </a:cubicBezTo>
                    <a:cubicBezTo>
                      <a:pt x="37" y="735"/>
                      <a:pt x="46" y="740"/>
                      <a:pt x="55" y="740"/>
                    </a:cubicBezTo>
                    <a:cubicBezTo>
                      <a:pt x="59" y="740"/>
                      <a:pt x="63" y="739"/>
                      <a:pt x="66" y="737"/>
                    </a:cubicBezTo>
                    <a:cubicBezTo>
                      <a:pt x="252" y="685"/>
                      <a:pt x="370" y="499"/>
                      <a:pt x="350" y="278"/>
                    </a:cubicBezTo>
                    <a:cubicBezTo>
                      <a:pt x="344" y="218"/>
                      <a:pt x="313" y="141"/>
                      <a:pt x="278" y="89"/>
                    </a:cubicBezTo>
                    <a:cubicBezTo>
                      <a:pt x="252" y="58"/>
                      <a:pt x="209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" name="Google Shape;1068;p53"/>
              <p:cNvSpPr/>
              <p:nvPr/>
            </p:nvSpPr>
            <p:spPr>
              <a:xfrm>
                <a:off x="-527762" y="3216798"/>
                <a:ext cx="102076" cy="123335"/>
              </a:xfrm>
              <a:custGeom>
                <a:rect b="b" l="l" r="r" t="t"/>
                <a:pathLst>
                  <a:path extrusionOk="0" h="1433" w="1186">
                    <a:moveTo>
                      <a:pt x="593" y="0"/>
                    </a:moveTo>
                    <a:cubicBezTo>
                      <a:pt x="318" y="0"/>
                      <a:pt x="89" y="186"/>
                      <a:pt x="20" y="441"/>
                    </a:cubicBezTo>
                    <a:cubicBezTo>
                      <a:pt x="20" y="450"/>
                      <a:pt x="17" y="453"/>
                      <a:pt x="17" y="458"/>
                    </a:cubicBezTo>
                    <a:cubicBezTo>
                      <a:pt x="12" y="487"/>
                      <a:pt x="6" y="513"/>
                      <a:pt x="3" y="541"/>
                    </a:cubicBezTo>
                    <a:lnTo>
                      <a:pt x="3" y="544"/>
                    </a:lnTo>
                    <a:cubicBezTo>
                      <a:pt x="0" y="559"/>
                      <a:pt x="0" y="573"/>
                      <a:pt x="0" y="593"/>
                    </a:cubicBezTo>
                    <a:lnTo>
                      <a:pt x="0" y="842"/>
                    </a:lnTo>
                    <a:cubicBezTo>
                      <a:pt x="0" y="1008"/>
                      <a:pt x="66" y="1154"/>
                      <a:pt x="172" y="1260"/>
                    </a:cubicBezTo>
                    <a:cubicBezTo>
                      <a:pt x="269" y="1358"/>
                      <a:pt x="401" y="1424"/>
                      <a:pt x="544" y="1432"/>
                    </a:cubicBezTo>
                    <a:lnTo>
                      <a:pt x="639" y="1432"/>
                    </a:lnTo>
                    <a:cubicBezTo>
                      <a:pt x="942" y="1409"/>
                      <a:pt x="1183" y="1154"/>
                      <a:pt x="1183" y="842"/>
                    </a:cubicBezTo>
                    <a:lnTo>
                      <a:pt x="1183" y="593"/>
                    </a:lnTo>
                    <a:cubicBezTo>
                      <a:pt x="1183" y="579"/>
                      <a:pt x="1183" y="559"/>
                      <a:pt x="1186" y="541"/>
                    </a:cubicBezTo>
                    <a:lnTo>
                      <a:pt x="1186" y="539"/>
                    </a:lnTo>
                    <a:cubicBezTo>
                      <a:pt x="1180" y="510"/>
                      <a:pt x="1177" y="481"/>
                      <a:pt x="1171" y="456"/>
                    </a:cubicBezTo>
                    <a:cubicBezTo>
                      <a:pt x="1171" y="450"/>
                      <a:pt x="1166" y="444"/>
                      <a:pt x="1166" y="438"/>
                    </a:cubicBezTo>
                    <a:cubicBezTo>
                      <a:pt x="1137" y="338"/>
                      <a:pt x="1085" y="244"/>
                      <a:pt x="1014" y="172"/>
                    </a:cubicBezTo>
                    <a:cubicBezTo>
                      <a:pt x="905" y="66"/>
                      <a:pt x="759" y="0"/>
                      <a:pt x="59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9" name="Google Shape;1069;p53"/>
              <p:cNvSpPr/>
              <p:nvPr/>
            </p:nvSpPr>
            <p:spPr>
              <a:xfrm>
                <a:off x="-521393" y="3195367"/>
                <a:ext cx="88822" cy="71264"/>
              </a:xfrm>
              <a:custGeom>
                <a:rect b="b" l="l" r="r" t="t"/>
                <a:pathLst>
                  <a:path extrusionOk="0" h="828" w="1032">
                    <a:moveTo>
                      <a:pt x="244" y="0"/>
                    </a:moveTo>
                    <a:cubicBezTo>
                      <a:pt x="109" y="0"/>
                      <a:pt x="1" y="112"/>
                      <a:pt x="1" y="244"/>
                    </a:cubicBezTo>
                    <a:lnTo>
                      <a:pt x="1" y="584"/>
                    </a:lnTo>
                    <a:cubicBezTo>
                      <a:pt x="1" y="719"/>
                      <a:pt x="112" y="828"/>
                      <a:pt x="244" y="828"/>
                    </a:cubicBezTo>
                    <a:lnTo>
                      <a:pt x="788" y="828"/>
                    </a:lnTo>
                    <a:cubicBezTo>
                      <a:pt x="926" y="828"/>
                      <a:pt x="1032" y="716"/>
                      <a:pt x="1032" y="584"/>
                    </a:cubicBezTo>
                    <a:lnTo>
                      <a:pt x="1032" y="244"/>
                    </a:lnTo>
                    <a:cubicBezTo>
                      <a:pt x="1032" y="106"/>
                      <a:pt x="923" y="0"/>
                      <a:pt x="7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" name="Google Shape;1070;p53"/>
              <p:cNvSpPr/>
              <p:nvPr/>
            </p:nvSpPr>
            <p:spPr>
              <a:xfrm>
                <a:off x="-866438" y="3835280"/>
                <a:ext cx="160258" cy="109392"/>
              </a:xfrm>
              <a:custGeom>
                <a:rect b="b" l="l" r="r" t="t"/>
                <a:pathLst>
                  <a:path extrusionOk="0" h="1271" w="1862">
                    <a:moveTo>
                      <a:pt x="766" y="0"/>
                    </a:moveTo>
                    <a:cubicBezTo>
                      <a:pt x="721" y="0"/>
                      <a:pt x="676" y="1"/>
                      <a:pt x="630" y="2"/>
                    </a:cubicBezTo>
                    <a:cubicBezTo>
                      <a:pt x="530" y="8"/>
                      <a:pt x="430" y="37"/>
                      <a:pt x="344" y="82"/>
                    </a:cubicBezTo>
                    <a:cubicBezTo>
                      <a:pt x="158" y="186"/>
                      <a:pt x="38" y="375"/>
                      <a:pt x="20" y="589"/>
                    </a:cubicBezTo>
                    <a:cubicBezTo>
                      <a:pt x="0" y="801"/>
                      <a:pt x="92" y="1005"/>
                      <a:pt x="258" y="1133"/>
                    </a:cubicBezTo>
                    <a:cubicBezTo>
                      <a:pt x="410" y="1254"/>
                      <a:pt x="587" y="1271"/>
                      <a:pt x="759" y="1271"/>
                    </a:cubicBezTo>
                    <a:cubicBezTo>
                      <a:pt x="802" y="1271"/>
                      <a:pt x="842" y="1268"/>
                      <a:pt x="882" y="1268"/>
                    </a:cubicBezTo>
                    <a:cubicBezTo>
                      <a:pt x="922" y="1262"/>
                      <a:pt x="960" y="1262"/>
                      <a:pt x="997" y="1262"/>
                    </a:cubicBezTo>
                    <a:lnTo>
                      <a:pt x="1773" y="1262"/>
                    </a:lnTo>
                    <a:cubicBezTo>
                      <a:pt x="1825" y="1262"/>
                      <a:pt x="1862" y="1225"/>
                      <a:pt x="1862" y="1174"/>
                    </a:cubicBezTo>
                    <a:cubicBezTo>
                      <a:pt x="1862" y="1128"/>
                      <a:pt x="1825" y="1088"/>
                      <a:pt x="1773" y="1088"/>
                    </a:cubicBezTo>
                    <a:lnTo>
                      <a:pt x="997" y="1088"/>
                    </a:lnTo>
                    <a:cubicBezTo>
                      <a:pt x="957" y="1088"/>
                      <a:pt x="917" y="1091"/>
                      <a:pt x="879" y="1091"/>
                    </a:cubicBezTo>
                    <a:cubicBezTo>
                      <a:pt x="839" y="1092"/>
                      <a:pt x="798" y="1093"/>
                      <a:pt x="759" y="1093"/>
                    </a:cubicBezTo>
                    <a:cubicBezTo>
                      <a:pt x="610" y="1093"/>
                      <a:pt x="473" y="1078"/>
                      <a:pt x="367" y="996"/>
                    </a:cubicBezTo>
                    <a:cubicBezTo>
                      <a:pt x="244" y="902"/>
                      <a:pt x="184" y="758"/>
                      <a:pt x="195" y="604"/>
                    </a:cubicBezTo>
                    <a:cubicBezTo>
                      <a:pt x="209" y="452"/>
                      <a:pt x="295" y="314"/>
                      <a:pt x="430" y="240"/>
                    </a:cubicBezTo>
                    <a:cubicBezTo>
                      <a:pt x="496" y="203"/>
                      <a:pt x="567" y="186"/>
                      <a:pt x="639" y="183"/>
                    </a:cubicBezTo>
                    <a:lnTo>
                      <a:pt x="1773" y="183"/>
                    </a:lnTo>
                    <a:cubicBezTo>
                      <a:pt x="1822" y="183"/>
                      <a:pt x="1862" y="143"/>
                      <a:pt x="1862" y="94"/>
                    </a:cubicBezTo>
                    <a:cubicBezTo>
                      <a:pt x="1862" y="42"/>
                      <a:pt x="1822" y="2"/>
                      <a:pt x="1773" y="2"/>
                    </a:cubicBezTo>
                    <a:lnTo>
                      <a:pt x="900" y="2"/>
                    </a:lnTo>
                    <a:cubicBezTo>
                      <a:pt x="855" y="1"/>
                      <a:pt x="811" y="0"/>
                      <a:pt x="7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" name="Google Shape;1071;p53"/>
              <p:cNvSpPr/>
              <p:nvPr/>
            </p:nvSpPr>
            <p:spPr>
              <a:xfrm>
                <a:off x="-719349" y="3821595"/>
                <a:ext cx="43292" cy="43292"/>
              </a:xfrm>
              <a:custGeom>
                <a:rect b="b" l="l" r="r" t="t"/>
                <a:pathLst>
                  <a:path extrusionOk="0" h="503" w="503">
                    <a:moveTo>
                      <a:pt x="250" y="176"/>
                    </a:moveTo>
                    <a:cubicBezTo>
                      <a:pt x="293" y="176"/>
                      <a:pt x="325" y="213"/>
                      <a:pt x="325" y="250"/>
                    </a:cubicBezTo>
                    <a:cubicBezTo>
                      <a:pt x="325" y="293"/>
                      <a:pt x="293" y="327"/>
                      <a:pt x="250" y="327"/>
                    </a:cubicBezTo>
                    <a:cubicBezTo>
                      <a:pt x="207" y="327"/>
                      <a:pt x="176" y="293"/>
                      <a:pt x="176" y="250"/>
                    </a:cubicBezTo>
                    <a:cubicBezTo>
                      <a:pt x="176" y="210"/>
                      <a:pt x="210" y="176"/>
                      <a:pt x="250" y="176"/>
                    </a:cubicBezTo>
                    <a:close/>
                    <a:moveTo>
                      <a:pt x="250" y="1"/>
                    </a:moveTo>
                    <a:cubicBezTo>
                      <a:pt x="110" y="1"/>
                      <a:pt x="1" y="113"/>
                      <a:pt x="1" y="250"/>
                    </a:cubicBezTo>
                    <a:cubicBezTo>
                      <a:pt x="1" y="390"/>
                      <a:pt x="110" y="502"/>
                      <a:pt x="250" y="502"/>
                    </a:cubicBezTo>
                    <a:cubicBezTo>
                      <a:pt x="390" y="502"/>
                      <a:pt x="502" y="390"/>
                      <a:pt x="502" y="250"/>
                    </a:cubicBezTo>
                    <a:cubicBezTo>
                      <a:pt x="502" y="113"/>
                      <a:pt x="390" y="1"/>
                      <a:pt x="2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1072;p53"/>
              <p:cNvSpPr/>
              <p:nvPr/>
            </p:nvSpPr>
            <p:spPr>
              <a:xfrm>
                <a:off x="-719349" y="3915065"/>
                <a:ext cx="43292" cy="43206"/>
              </a:xfrm>
              <a:custGeom>
                <a:rect b="b" l="l" r="r" t="t"/>
                <a:pathLst>
                  <a:path extrusionOk="0" h="502" w="503">
                    <a:moveTo>
                      <a:pt x="250" y="178"/>
                    </a:moveTo>
                    <a:cubicBezTo>
                      <a:pt x="293" y="178"/>
                      <a:pt x="325" y="212"/>
                      <a:pt x="325" y="255"/>
                    </a:cubicBezTo>
                    <a:cubicBezTo>
                      <a:pt x="325" y="295"/>
                      <a:pt x="293" y="330"/>
                      <a:pt x="250" y="330"/>
                    </a:cubicBezTo>
                    <a:cubicBezTo>
                      <a:pt x="207" y="330"/>
                      <a:pt x="176" y="295"/>
                      <a:pt x="176" y="255"/>
                    </a:cubicBezTo>
                    <a:cubicBezTo>
                      <a:pt x="176" y="212"/>
                      <a:pt x="210" y="178"/>
                      <a:pt x="250" y="178"/>
                    </a:cubicBezTo>
                    <a:close/>
                    <a:moveTo>
                      <a:pt x="250" y="0"/>
                    </a:moveTo>
                    <a:cubicBezTo>
                      <a:pt x="110" y="0"/>
                      <a:pt x="1" y="112"/>
                      <a:pt x="1" y="249"/>
                    </a:cubicBezTo>
                    <a:cubicBezTo>
                      <a:pt x="1" y="390"/>
                      <a:pt x="110" y="501"/>
                      <a:pt x="250" y="501"/>
                    </a:cubicBezTo>
                    <a:cubicBezTo>
                      <a:pt x="390" y="501"/>
                      <a:pt x="502" y="390"/>
                      <a:pt x="502" y="249"/>
                    </a:cubicBezTo>
                    <a:cubicBezTo>
                      <a:pt x="502" y="112"/>
                      <a:pt x="390" y="0"/>
                      <a:pt x="2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3" name="Google Shape;1073;p53"/>
              <p:cNvSpPr/>
              <p:nvPr/>
            </p:nvSpPr>
            <p:spPr>
              <a:xfrm>
                <a:off x="-554701" y="3754807"/>
                <a:ext cx="175578" cy="275158"/>
              </a:xfrm>
              <a:custGeom>
                <a:rect b="b" l="l" r="r" t="t"/>
                <a:pathLst>
                  <a:path extrusionOk="0" h="3197" w="2040">
                    <a:moveTo>
                      <a:pt x="683" y="1"/>
                    </a:moveTo>
                    <a:cubicBezTo>
                      <a:pt x="600" y="1"/>
                      <a:pt x="516" y="32"/>
                      <a:pt x="445" y="70"/>
                    </a:cubicBezTo>
                    <a:cubicBezTo>
                      <a:pt x="224" y="176"/>
                      <a:pt x="141" y="385"/>
                      <a:pt x="98" y="608"/>
                    </a:cubicBezTo>
                    <a:cubicBezTo>
                      <a:pt x="55" y="837"/>
                      <a:pt x="1" y="1063"/>
                      <a:pt x="10" y="1295"/>
                    </a:cubicBezTo>
                    <a:cubicBezTo>
                      <a:pt x="12" y="1401"/>
                      <a:pt x="30" y="1510"/>
                      <a:pt x="95" y="1593"/>
                    </a:cubicBezTo>
                    <a:cubicBezTo>
                      <a:pt x="141" y="1650"/>
                      <a:pt x="207" y="1688"/>
                      <a:pt x="279" y="1690"/>
                    </a:cubicBezTo>
                    <a:cubicBezTo>
                      <a:pt x="279" y="1696"/>
                      <a:pt x="279" y="1708"/>
                      <a:pt x="273" y="1716"/>
                    </a:cubicBezTo>
                    <a:cubicBezTo>
                      <a:pt x="250" y="2180"/>
                      <a:pt x="313" y="2647"/>
                      <a:pt x="270" y="3111"/>
                    </a:cubicBezTo>
                    <a:cubicBezTo>
                      <a:pt x="270" y="3125"/>
                      <a:pt x="273" y="3134"/>
                      <a:pt x="282" y="3140"/>
                    </a:cubicBezTo>
                    <a:cubicBezTo>
                      <a:pt x="282" y="3148"/>
                      <a:pt x="284" y="3154"/>
                      <a:pt x="293" y="3157"/>
                    </a:cubicBezTo>
                    <a:cubicBezTo>
                      <a:pt x="353" y="3185"/>
                      <a:pt x="425" y="3182"/>
                      <a:pt x="488" y="3185"/>
                    </a:cubicBezTo>
                    <a:cubicBezTo>
                      <a:pt x="559" y="3191"/>
                      <a:pt x="637" y="3191"/>
                      <a:pt x="708" y="3191"/>
                    </a:cubicBezTo>
                    <a:cubicBezTo>
                      <a:pt x="854" y="3194"/>
                      <a:pt x="1000" y="3194"/>
                      <a:pt x="1152" y="3194"/>
                    </a:cubicBezTo>
                    <a:lnTo>
                      <a:pt x="1587" y="3197"/>
                    </a:lnTo>
                    <a:lnTo>
                      <a:pt x="1799" y="3197"/>
                    </a:lnTo>
                    <a:cubicBezTo>
                      <a:pt x="1817" y="3197"/>
                      <a:pt x="1835" y="3197"/>
                      <a:pt x="1853" y="3197"/>
                    </a:cubicBezTo>
                    <a:cubicBezTo>
                      <a:pt x="1906" y="3197"/>
                      <a:pt x="1958" y="3195"/>
                      <a:pt x="2011" y="3182"/>
                    </a:cubicBezTo>
                    <a:cubicBezTo>
                      <a:pt x="2026" y="3180"/>
                      <a:pt x="2034" y="3162"/>
                      <a:pt x="2040" y="3148"/>
                    </a:cubicBezTo>
                    <a:cubicBezTo>
                      <a:pt x="2031" y="3137"/>
                      <a:pt x="2031" y="3128"/>
                      <a:pt x="2031" y="3125"/>
                    </a:cubicBezTo>
                    <a:cubicBezTo>
                      <a:pt x="2029" y="3111"/>
                      <a:pt x="2020" y="3094"/>
                      <a:pt x="2003" y="3091"/>
                    </a:cubicBezTo>
                    <a:cubicBezTo>
                      <a:pt x="1963" y="3078"/>
                      <a:pt x="1923" y="3076"/>
                      <a:pt x="1882" y="3076"/>
                    </a:cubicBezTo>
                    <a:cubicBezTo>
                      <a:pt x="1860" y="3076"/>
                      <a:pt x="1837" y="3077"/>
                      <a:pt x="1814" y="3077"/>
                    </a:cubicBezTo>
                    <a:lnTo>
                      <a:pt x="1811" y="3077"/>
                    </a:lnTo>
                    <a:cubicBezTo>
                      <a:pt x="1842" y="2971"/>
                      <a:pt x="1845" y="2856"/>
                      <a:pt x="1848" y="2747"/>
                    </a:cubicBezTo>
                    <a:cubicBezTo>
                      <a:pt x="1851" y="2593"/>
                      <a:pt x="1877" y="2441"/>
                      <a:pt x="1897" y="2292"/>
                    </a:cubicBezTo>
                    <a:cubicBezTo>
                      <a:pt x="1914" y="2149"/>
                      <a:pt x="1914" y="2005"/>
                      <a:pt x="1914" y="1859"/>
                    </a:cubicBezTo>
                    <a:cubicBezTo>
                      <a:pt x="1914" y="1765"/>
                      <a:pt x="1905" y="1665"/>
                      <a:pt x="1868" y="1582"/>
                    </a:cubicBezTo>
                    <a:cubicBezTo>
                      <a:pt x="1842" y="1532"/>
                      <a:pt x="1797" y="1502"/>
                      <a:pt x="1749" y="1502"/>
                    </a:cubicBezTo>
                    <a:cubicBezTo>
                      <a:pt x="1723" y="1502"/>
                      <a:pt x="1696" y="1511"/>
                      <a:pt x="1671" y="1530"/>
                    </a:cubicBezTo>
                    <a:cubicBezTo>
                      <a:pt x="1596" y="1587"/>
                      <a:pt x="1550" y="1688"/>
                      <a:pt x="1510" y="1768"/>
                    </a:cubicBezTo>
                    <a:cubicBezTo>
                      <a:pt x="1459" y="1865"/>
                      <a:pt x="1421" y="1940"/>
                      <a:pt x="1367" y="2034"/>
                    </a:cubicBezTo>
                    <a:cubicBezTo>
                      <a:pt x="1330" y="2094"/>
                      <a:pt x="1290" y="2152"/>
                      <a:pt x="1258" y="2212"/>
                    </a:cubicBezTo>
                    <a:cubicBezTo>
                      <a:pt x="1189" y="1974"/>
                      <a:pt x="1098" y="1745"/>
                      <a:pt x="1075" y="1493"/>
                    </a:cubicBezTo>
                    <a:cubicBezTo>
                      <a:pt x="1063" y="1338"/>
                      <a:pt x="1055" y="1175"/>
                      <a:pt x="1015" y="1023"/>
                    </a:cubicBezTo>
                    <a:cubicBezTo>
                      <a:pt x="1023" y="989"/>
                      <a:pt x="1026" y="952"/>
                      <a:pt x="1032" y="917"/>
                    </a:cubicBezTo>
                    <a:cubicBezTo>
                      <a:pt x="1058" y="786"/>
                      <a:pt x="1083" y="660"/>
                      <a:pt x="1075" y="522"/>
                    </a:cubicBezTo>
                    <a:cubicBezTo>
                      <a:pt x="1072" y="413"/>
                      <a:pt x="1026" y="293"/>
                      <a:pt x="972" y="198"/>
                    </a:cubicBezTo>
                    <a:cubicBezTo>
                      <a:pt x="929" y="118"/>
                      <a:pt x="866" y="44"/>
                      <a:pt x="774" y="15"/>
                    </a:cubicBezTo>
                    <a:cubicBezTo>
                      <a:pt x="745" y="5"/>
                      <a:pt x="714" y="1"/>
                      <a:pt x="68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p53"/>
              <p:cNvSpPr/>
              <p:nvPr/>
            </p:nvSpPr>
            <p:spPr>
              <a:xfrm>
                <a:off x="-856885" y="3731913"/>
                <a:ext cx="57579" cy="57493"/>
              </a:xfrm>
              <a:custGeom>
                <a:rect b="b" l="l" r="r" t="t"/>
                <a:pathLst>
                  <a:path extrusionOk="0" h="668" w="669">
                    <a:moveTo>
                      <a:pt x="333" y="1"/>
                    </a:moveTo>
                    <a:cubicBezTo>
                      <a:pt x="153" y="1"/>
                      <a:pt x="1" y="147"/>
                      <a:pt x="1" y="336"/>
                    </a:cubicBezTo>
                    <a:cubicBezTo>
                      <a:pt x="1" y="516"/>
                      <a:pt x="150" y="668"/>
                      <a:pt x="333" y="668"/>
                    </a:cubicBezTo>
                    <a:cubicBezTo>
                      <a:pt x="516" y="665"/>
                      <a:pt x="668" y="516"/>
                      <a:pt x="668" y="336"/>
                    </a:cubicBezTo>
                    <a:cubicBezTo>
                      <a:pt x="668" y="152"/>
                      <a:pt x="516" y="1"/>
                      <a:pt x="3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" name="Google Shape;1075;p53"/>
              <p:cNvSpPr/>
              <p:nvPr/>
            </p:nvSpPr>
            <p:spPr>
              <a:xfrm>
                <a:off x="-760489" y="3731913"/>
                <a:ext cx="57493" cy="57493"/>
              </a:xfrm>
              <a:custGeom>
                <a:rect b="b" l="l" r="r" t="t"/>
                <a:pathLst>
                  <a:path extrusionOk="0" h="668" w="668">
                    <a:moveTo>
                      <a:pt x="336" y="1"/>
                    </a:moveTo>
                    <a:cubicBezTo>
                      <a:pt x="152" y="1"/>
                      <a:pt x="1" y="147"/>
                      <a:pt x="1" y="336"/>
                    </a:cubicBezTo>
                    <a:cubicBezTo>
                      <a:pt x="1" y="516"/>
                      <a:pt x="152" y="668"/>
                      <a:pt x="336" y="668"/>
                    </a:cubicBezTo>
                    <a:cubicBezTo>
                      <a:pt x="516" y="665"/>
                      <a:pt x="668" y="516"/>
                      <a:pt x="668" y="336"/>
                    </a:cubicBezTo>
                    <a:cubicBezTo>
                      <a:pt x="668" y="152"/>
                      <a:pt x="516" y="1"/>
                      <a:pt x="3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" name="Google Shape;1076;p53"/>
              <p:cNvSpPr/>
              <p:nvPr/>
            </p:nvSpPr>
            <p:spPr>
              <a:xfrm>
                <a:off x="-664351" y="3731913"/>
                <a:ext cx="57493" cy="57493"/>
              </a:xfrm>
              <a:custGeom>
                <a:rect b="b" l="l" r="r" t="t"/>
                <a:pathLst>
                  <a:path extrusionOk="0" h="668" w="668">
                    <a:moveTo>
                      <a:pt x="333" y="1"/>
                    </a:moveTo>
                    <a:cubicBezTo>
                      <a:pt x="152" y="1"/>
                      <a:pt x="1" y="147"/>
                      <a:pt x="1" y="336"/>
                    </a:cubicBezTo>
                    <a:cubicBezTo>
                      <a:pt x="1" y="516"/>
                      <a:pt x="152" y="668"/>
                      <a:pt x="333" y="668"/>
                    </a:cubicBezTo>
                    <a:cubicBezTo>
                      <a:pt x="522" y="665"/>
                      <a:pt x="668" y="516"/>
                      <a:pt x="668" y="336"/>
                    </a:cubicBezTo>
                    <a:cubicBezTo>
                      <a:pt x="668" y="152"/>
                      <a:pt x="516" y="1"/>
                      <a:pt x="3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" name="Google Shape;1077;p53"/>
              <p:cNvSpPr/>
              <p:nvPr/>
            </p:nvSpPr>
            <p:spPr>
              <a:xfrm>
                <a:off x="-589645" y="4060433"/>
                <a:ext cx="244604" cy="96223"/>
              </a:xfrm>
              <a:custGeom>
                <a:rect b="b" l="l" r="r" t="t"/>
                <a:pathLst>
                  <a:path extrusionOk="0" h="1118" w="2842">
                    <a:moveTo>
                      <a:pt x="0" y="1"/>
                    </a:moveTo>
                    <a:cubicBezTo>
                      <a:pt x="158" y="642"/>
                      <a:pt x="733" y="1118"/>
                      <a:pt x="1421" y="1118"/>
                    </a:cubicBezTo>
                    <a:cubicBezTo>
                      <a:pt x="2108" y="1118"/>
                      <a:pt x="2689" y="640"/>
                      <a:pt x="28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1078;p53"/>
              <p:cNvSpPr/>
              <p:nvPr/>
            </p:nvSpPr>
            <p:spPr>
              <a:xfrm>
                <a:off x="-415616" y="3746716"/>
                <a:ext cx="30898" cy="104830"/>
              </a:xfrm>
              <a:custGeom>
                <a:rect b="b" l="l" r="r" t="t"/>
                <a:pathLst>
                  <a:path extrusionOk="0" h="1218" w="359">
                    <a:moveTo>
                      <a:pt x="0" y="0"/>
                    </a:moveTo>
                    <a:lnTo>
                      <a:pt x="0" y="1217"/>
                    </a:lnTo>
                    <a:lnTo>
                      <a:pt x="358" y="1217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1079;p53"/>
              <p:cNvSpPr/>
              <p:nvPr/>
            </p:nvSpPr>
            <p:spPr>
              <a:xfrm>
                <a:off x="-637498" y="3250536"/>
                <a:ext cx="30898" cy="104830"/>
              </a:xfrm>
              <a:custGeom>
                <a:rect b="b" l="l" r="r" t="t"/>
                <a:pathLst>
                  <a:path extrusionOk="0" h="1218" w="359">
                    <a:moveTo>
                      <a:pt x="1" y="1"/>
                    </a:moveTo>
                    <a:lnTo>
                      <a:pt x="1" y="1218"/>
                    </a:lnTo>
                    <a:lnTo>
                      <a:pt x="359" y="1218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0" name="Google Shape;1080;p53"/>
              <p:cNvSpPr/>
              <p:nvPr/>
            </p:nvSpPr>
            <p:spPr>
              <a:xfrm>
                <a:off x="-630613" y="3901466"/>
                <a:ext cx="48456" cy="48198"/>
              </a:xfrm>
              <a:custGeom>
                <a:rect b="b" l="l" r="r" t="t"/>
                <a:pathLst>
                  <a:path extrusionOk="0" h="560" w="563">
                    <a:moveTo>
                      <a:pt x="282" y="161"/>
                    </a:moveTo>
                    <a:cubicBezTo>
                      <a:pt x="347" y="161"/>
                      <a:pt x="402" y="216"/>
                      <a:pt x="402" y="279"/>
                    </a:cubicBezTo>
                    <a:cubicBezTo>
                      <a:pt x="402" y="344"/>
                      <a:pt x="347" y="396"/>
                      <a:pt x="282" y="396"/>
                    </a:cubicBezTo>
                    <a:cubicBezTo>
                      <a:pt x="219" y="396"/>
                      <a:pt x="164" y="344"/>
                      <a:pt x="164" y="279"/>
                    </a:cubicBezTo>
                    <a:cubicBezTo>
                      <a:pt x="164" y="216"/>
                      <a:pt x="219" y="161"/>
                      <a:pt x="282" y="161"/>
                    </a:cubicBezTo>
                    <a:close/>
                    <a:moveTo>
                      <a:pt x="282" y="1"/>
                    </a:moveTo>
                    <a:cubicBezTo>
                      <a:pt x="130" y="1"/>
                      <a:pt x="1" y="127"/>
                      <a:pt x="1" y="279"/>
                    </a:cubicBezTo>
                    <a:cubicBezTo>
                      <a:pt x="1" y="433"/>
                      <a:pt x="124" y="559"/>
                      <a:pt x="282" y="559"/>
                    </a:cubicBezTo>
                    <a:cubicBezTo>
                      <a:pt x="436" y="559"/>
                      <a:pt x="562" y="433"/>
                      <a:pt x="562" y="279"/>
                    </a:cubicBezTo>
                    <a:cubicBezTo>
                      <a:pt x="562" y="127"/>
                      <a:pt x="436" y="1"/>
                      <a:pt x="2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81" name="Google Shape;1081;p53"/>
            <p:cNvGrpSpPr/>
            <p:nvPr/>
          </p:nvGrpSpPr>
          <p:grpSpPr>
            <a:xfrm>
              <a:off x="-856196" y="1201609"/>
              <a:ext cx="441871" cy="1815081"/>
              <a:chOff x="-856196" y="1201609"/>
              <a:chExt cx="441871" cy="1815081"/>
            </a:xfrm>
          </p:grpSpPr>
          <p:sp>
            <p:nvSpPr>
              <p:cNvPr id="1082" name="Google Shape;1082;p53"/>
              <p:cNvSpPr/>
              <p:nvPr/>
            </p:nvSpPr>
            <p:spPr>
              <a:xfrm>
                <a:off x="-704287" y="1421168"/>
                <a:ext cx="145970" cy="146229"/>
              </a:xfrm>
              <a:custGeom>
                <a:rect b="b" l="l" r="r" t="t"/>
                <a:pathLst>
                  <a:path extrusionOk="0" h="1699" w="1696">
                    <a:moveTo>
                      <a:pt x="848" y="488"/>
                    </a:moveTo>
                    <a:cubicBezTo>
                      <a:pt x="1046" y="488"/>
                      <a:pt x="1206" y="651"/>
                      <a:pt x="1206" y="851"/>
                    </a:cubicBezTo>
                    <a:cubicBezTo>
                      <a:pt x="1206" y="1052"/>
                      <a:pt x="1046" y="1212"/>
                      <a:pt x="848" y="1212"/>
                    </a:cubicBezTo>
                    <a:cubicBezTo>
                      <a:pt x="648" y="1212"/>
                      <a:pt x="490" y="1052"/>
                      <a:pt x="490" y="851"/>
                    </a:cubicBezTo>
                    <a:cubicBezTo>
                      <a:pt x="490" y="651"/>
                      <a:pt x="651" y="488"/>
                      <a:pt x="848" y="488"/>
                    </a:cubicBezTo>
                    <a:close/>
                    <a:moveTo>
                      <a:pt x="848" y="1"/>
                    </a:moveTo>
                    <a:cubicBezTo>
                      <a:pt x="379" y="1"/>
                      <a:pt x="1" y="382"/>
                      <a:pt x="1" y="851"/>
                    </a:cubicBezTo>
                    <a:cubicBezTo>
                      <a:pt x="1" y="1318"/>
                      <a:pt x="379" y="1699"/>
                      <a:pt x="848" y="1699"/>
                    </a:cubicBezTo>
                    <a:cubicBezTo>
                      <a:pt x="1318" y="1699"/>
                      <a:pt x="1696" y="1318"/>
                      <a:pt x="1696" y="851"/>
                    </a:cubicBezTo>
                    <a:cubicBezTo>
                      <a:pt x="1696" y="382"/>
                      <a:pt x="1318" y="1"/>
                      <a:pt x="8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53"/>
              <p:cNvSpPr/>
              <p:nvPr/>
            </p:nvSpPr>
            <p:spPr>
              <a:xfrm>
                <a:off x="-753604" y="1853055"/>
                <a:ext cx="244604" cy="96137"/>
              </a:xfrm>
              <a:custGeom>
                <a:rect b="b" l="l" r="r" t="t"/>
                <a:pathLst>
                  <a:path extrusionOk="0" h="1117" w="2842">
                    <a:moveTo>
                      <a:pt x="1" y="0"/>
                    </a:moveTo>
                    <a:cubicBezTo>
                      <a:pt x="158" y="639"/>
                      <a:pt x="734" y="1117"/>
                      <a:pt x="1421" y="1117"/>
                    </a:cubicBezTo>
                    <a:cubicBezTo>
                      <a:pt x="2109" y="1117"/>
                      <a:pt x="2690" y="639"/>
                      <a:pt x="28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p53"/>
              <p:cNvSpPr/>
              <p:nvPr/>
            </p:nvSpPr>
            <p:spPr>
              <a:xfrm>
                <a:off x="-743706" y="1713970"/>
                <a:ext cx="30898" cy="104830"/>
              </a:xfrm>
              <a:custGeom>
                <a:rect b="b" l="l" r="r" t="t"/>
                <a:pathLst>
                  <a:path extrusionOk="0" h="1218" w="359">
                    <a:moveTo>
                      <a:pt x="0" y="1"/>
                    </a:moveTo>
                    <a:lnTo>
                      <a:pt x="0" y="1218"/>
                    </a:lnTo>
                    <a:lnTo>
                      <a:pt x="358" y="1218"/>
                    </a:lnTo>
                    <a:lnTo>
                      <a:pt x="3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p53"/>
              <p:cNvSpPr/>
              <p:nvPr/>
            </p:nvSpPr>
            <p:spPr>
              <a:xfrm>
                <a:off x="-646621" y="1713970"/>
                <a:ext cx="30898" cy="104830"/>
              </a:xfrm>
              <a:custGeom>
                <a:rect b="b" l="l" r="r" t="t"/>
                <a:pathLst>
                  <a:path extrusionOk="0" h="1218" w="359">
                    <a:moveTo>
                      <a:pt x="1" y="1"/>
                    </a:moveTo>
                    <a:lnTo>
                      <a:pt x="1" y="1218"/>
                    </a:lnTo>
                    <a:lnTo>
                      <a:pt x="359" y="1218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53"/>
              <p:cNvSpPr/>
              <p:nvPr/>
            </p:nvSpPr>
            <p:spPr>
              <a:xfrm>
                <a:off x="-549709" y="1713970"/>
                <a:ext cx="30898" cy="104830"/>
              </a:xfrm>
              <a:custGeom>
                <a:rect b="b" l="l" r="r" t="t"/>
                <a:pathLst>
                  <a:path extrusionOk="0" h="1218" w="359">
                    <a:moveTo>
                      <a:pt x="0" y="1"/>
                    </a:moveTo>
                    <a:lnTo>
                      <a:pt x="0" y="1218"/>
                    </a:lnTo>
                    <a:lnTo>
                      <a:pt x="358" y="1218"/>
                    </a:lnTo>
                    <a:lnTo>
                      <a:pt x="3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53"/>
              <p:cNvSpPr/>
              <p:nvPr/>
            </p:nvSpPr>
            <p:spPr>
              <a:xfrm>
                <a:off x="-774518" y="1604578"/>
                <a:ext cx="286519" cy="44669"/>
              </a:xfrm>
              <a:custGeom>
                <a:rect b="b" l="l" r="r" t="t"/>
                <a:pathLst>
                  <a:path extrusionOk="0" h="519" w="3329">
                    <a:moveTo>
                      <a:pt x="605" y="0"/>
                    </a:moveTo>
                    <a:lnTo>
                      <a:pt x="341" y="218"/>
                    </a:lnTo>
                    <a:lnTo>
                      <a:pt x="147" y="60"/>
                    </a:lnTo>
                    <a:lnTo>
                      <a:pt x="0" y="241"/>
                    </a:lnTo>
                    <a:lnTo>
                      <a:pt x="341" y="519"/>
                    </a:lnTo>
                    <a:lnTo>
                      <a:pt x="605" y="301"/>
                    </a:lnTo>
                    <a:lnTo>
                      <a:pt x="871" y="519"/>
                    </a:lnTo>
                    <a:lnTo>
                      <a:pt x="1135" y="301"/>
                    </a:lnTo>
                    <a:lnTo>
                      <a:pt x="1401" y="519"/>
                    </a:lnTo>
                    <a:lnTo>
                      <a:pt x="1664" y="301"/>
                    </a:lnTo>
                    <a:lnTo>
                      <a:pt x="1931" y="519"/>
                    </a:lnTo>
                    <a:lnTo>
                      <a:pt x="2194" y="301"/>
                    </a:lnTo>
                    <a:lnTo>
                      <a:pt x="2460" y="519"/>
                    </a:lnTo>
                    <a:lnTo>
                      <a:pt x="2724" y="301"/>
                    </a:lnTo>
                    <a:lnTo>
                      <a:pt x="2990" y="519"/>
                    </a:lnTo>
                    <a:lnTo>
                      <a:pt x="3328" y="241"/>
                    </a:lnTo>
                    <a:lnTo>
                      <a:pt x="3182" y="60"/>
                    </a:lnTo>
                    <a:lnTo>
                      <a:pt x="2990" y="218"/>
                    </a:lnTo>
                    <a:lnTo>
                      <a:pt x="2724" y="0"/>
                    </a:lnTo>
                    <a:lnTo>
                      <a:pt x="2460" y="218"/>
                    </a:lnTo>
                    <a:lnTo>
                      <a:pt x="2194" y="0"/>
                    </a:lnTo>
                    <a:lnTo>
                      <a:pt x="1931" y="218"/>
                    </a:lnTo>
                    <a:lnTo>
                      <a:pt x="1664" y="0"/>
                    </a:lnTo>
                    <a:lnTo>
                      <a:pt x="1401" y="218"/>
                    </a:lnTo>
                    <a:lnTo>
                      <a:pt x="1135" y="0"/>
                    </a:lnTo>
                    <a:lnTo>
                      <a:pt x="871" y="218"/>
                    </a:lnTo>
                    <a:lnTo>
                      <a:pt x="6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1088;p53"/>
              <p:cNvSpPr/>
              <p:nvPr/>
            </p:nvSpPr>
            <p:spPr>
              <a:xfrm>
                <a:off x="-826761" y="2051958"/>
                <a:ext cx="212070" cy="212242"/>
              </a:xfrm>
              <a:custGeom>
                <a:rect b="b" l="l" r="r" t="t"/>
                <a:pathLst>
                  <a:path extrusionOk="0" h="2466" w="2464">
                    <a:moveTo>
                      <a:pt x="1232" y="0"/>
                    </a:moveTo>
                    <a:cubicBezTo>
                      <a:pt x="859" y="0"/>
                      <a:pt x="556" y="195"/>
                      <a:pt x="350" y="559"/>
                    </a:cubicBezTo>
                    <a:cubicBezTo>
                      <a:pt x="115" y="959"/>
                      <a:pt x="0" y="1572"/>
                      <a:pt x="0" y="2377"/>
                    </a:cubicBezTo>
                    <a:cubicBezTo>
                      <a:pt x="0" y="2429"/>
                      <a:pt x="38" y="2466"/>
                      <a:pt x="89" y="2466"/>
                    </a:cubicBezTo>
                    <a:cubicBezTo>
                      <a:pt x="138" y="2466"/>
                      <a:pt x="178" y="2429"/>
                      <a:pt x="178" y="2377"/>
                    </a:cubicBezTo>
                    <a:cubicBezTo>
                      <a:pt x="178" y="957"/>
                      <a:pt x="550" y="175"/>
                      <a:pt x="1229" y="175"/>
                    </a:cubicBezTo>
                    <a:cubicBezTo>
                      <a:pt x="1910" y="175"/>
                      <a:pt x="2283" y="959"/>
                      <a:pt x="2283" y="2377"/>
                    </a:cubicBezTo>
                    <a:cubicBezTo>
                      <a:pt x="2283" y="2429"/>
                      <a:pt x="2323" y="2466"/>
                      <a:pt x="2372" y="2466"/>
                    </a:cubicBezTo>
                    <a:cubicBezTo>
                      <a:pt x="2417" y="2466"/>
                      <a:pt x="2457" y="2429"/>
                      <a:pt x="2463" y="2377"/>
                    </a:cubicBezTo>
                    <a:cubicBezTo>
                      <a:pt x="2463" y="1572"/>
                      <a:pt x="2346" y="959"/>
                      <a:pt x="2117" y="559"/>
                    </a:cubicBezTo>
                    <a:cubicBezTo>
                      <a:pt x="1910" y="195"/>
                      <a:pt x="1601" y="0"/>
                      <a:pt x="12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1089;p53"/>
              <p:cNvSpPr/>
              <p:nvPr/>
            </p:nvSpPr>
            <p:spPr>
              <a:xfrm>
                <a:off x="-728644" y="1995239"/>
                <a:ext cx="15578" cy="262076"/>
              </a:xfrm>
              <a:custGeom>
                <a:rect b="b" l="l" r="r" t="t"/>
                <a:pathLst>
                  <a:path extrusionOk="0" h="3045" w="181">
                    <a:moveTo>
                      <a:pt x="89" y="0"/>
                    </a:moveTo>
                    <a:cubicBezTo>
                      <a:pt x="40" y="0"/>
                      <a:pt x="0" y="41"/>
                      <a:pt x="0" y="89"/>
                    </a:cubicBezTo>
                    <a:lnTo>
                      <a:pt x="0" y="2953"/>
                    </a:lnTo>
                    <a:cubicBezTo>
                      <a:pt x="0" y="3005"/>
                      <a:pt x="40" y="3045"/>
                      <a:pt x="89" y="3045"/>
                    </a:cubicBezTo>
                    <a:cubicBezTo>
                      <a:pt x="140" y="3045"/>
                      <a:pt x="181" y="3005"/>
                      <a:pt x="175" y="2953"/>
                    </a:cubicBezTo>
                    <a:lnTo>
                      <a:pt x="175" y="89"/>
                    </a:lnTo>
                    <a:cubicBezTo>
                      <a:pt x="175" y="41"/>
                      <a:pt x="140" y="0"/>
                      <a:pt x="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p53"/>
              <p:cNvSpPr/>
              <p:nvPr/>
            </p:nvSpPr>
            <p:spPr>
              <a:xfrm>
                <a:off x="-762210" y="2016928"/>
                <a:ext cx="49919" cy="55514"/>
              </a:xfrm>
              <a:custGeom>
                <a:rect b="b" l="l" r="r" t="t"/>
                <a:pathLst>
                  <a:path extrusionOk="0" h="645" w="580">
                    <a:moveTo>
                      <a:pt x="103" y="0"/>
                    </a:moveTo>
                    <a:cubicBezTo>
                      <a:pt x="84" y="0"/>
                      <a:pt x="64" y="7"/>
                      <a:pt x="46" y="20"/>
                    </a:cubicBezTo>
                    <a:cubicBezTo>
                      <a:pt x="6" y="52"/>
                      <a:pt x="1" y="106"/>
                      <a:pt x="32" y="146"/>
                    </a:cubicBezTo>
                    <a:lnTo>
                      <a:pt x="413" y="610"/>
                    </a:lnTo>
                    <a:cubicBezTo>
                      <a:pt x="430" y="633"/>
                      <a:pt x="456" y="645"/>
                      <a:pt x="479" y="645"/>
                    </a:cubicBezTo>
                    <a:cubicBezTo>
                      <a:pt x="502" y="645"/>
                      <a:pt x="519" y="636"/>
                      <a:pt x="533" y="625"/>
                    </a:cubicBezTo>
                    <a:cubicBezTo>
                      <a:pt x="573" y="593"/>
                      <a:pt x="579" y="539"/>
                      <a:pt x="548" y="502"/>
                    </a:cubicBezTo>
                    <a:lnTo>
                      <a:pt x="172" y="35"/>
                    </a:lnTo>
                    <a:cubicBezTo>
                      <a:pt x="155" y="12"/>
                      <a:pt x="129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p53"/>
              <p:cNvSpPr/>
              <p:nvPr/>
            </p:nvSpPr>
            <p:spPr>
              <a:xfrm>
                <a:off x="-730193" y="2017014"/>
                <a:ext cx="49403" cy="55427"/>
              </a:xfrm>
              <a:custGeom>
                <a:rect b="b" l="l" r="r" t="t"/>
                <a:pathLst>
                  <a:path extrusionOk="0" h="644" w="574">
                    <a:moveTo>
                      <a:pt x="473" y="0"/>
                    </a:moveTo>
                    <a:cubicBezTo>
                      <a:pt x="447" y="0"/>
                      <a:pt x="422" y="11"/>
                      <a:pt x="405" y="34"/>
                    </a:cubicBezTo>
                    <a:lnTo>
                      <a:pt x="30" y="501"/>
                    </a:lnTo>
                    <a:cubicBezTo>
                      <a:pt x="1" y="538"/>
                      <a:pt x="4" y="592"/>
                      <a:pt x="44" y="624"/>
                    </a:cubicBezTo>
                    <a:cubicBezTo>
                      <a:pt x="58" y="635"/>
                      <a:pt x="78" y="644"/>
                      <a:pt x="98" y="644"/>
                    </a:cubicBezTo>
                    <a:cubicBezTo>
                      <a:pt x="121" y="644"/>
                      <a:pt x="147" y="632"/>
                      <a:pt x="170" y="609"/>
                    </a:cubicBezTo>
                    <a:lnTo>
                      <a:pt x="545" y="145"/>
                    </a:lnTo>
                    <a:cubicBezTo>
                      <a:pt x="574" y="105"/>
                      <a:pt x="571" y="48"/>
                      <a:pt x="531" y="19"/>
                    </a:cubicBezTo>
                    <a:cubicBezTo>
                      <a:pt x="513" y="7"/>
                      <a:pt x="493" y="0"/>
                      <a:pt x="4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p53"/>
              <p:cNvSpPr/>
              <p:nvPr/>
            </p:nvSpPr>
            <p:spPr>
              <a:xfrm>
                <a:off x="-559865" y="2004104"/>
                <a:ext cx="124109" cy="170930"/>
              </a:xfrm>
              <a:custGeom>
                <a:rect b="b" l="l" r="r" t="t"/>
                <a:pathLst>
                  <a:path extrusionOk="0" h="1986" w="1442">
                    <a:moveTo>
                      <a:pt x="720" y="178"/>
                    </a:moveTo>
                    <a:cubicBezTo>
                      <a:pt x="1078" y="178"/>
                      <a:pt x="1264" y="367"/>
                      <a:pt x="1264" y="745"/>
                    </a:cubicBezTo>
                    <a:cubicBezTo>
                      <a:pt x="1264" y="1109"/>
                      <a:pt x="874" y="1567"/>
                      <a:pt x="720" y="1733"/>
                    </a:cubicBezTo>
                    <a:cubicBezTo>
                      <a:pt x="568" y="1567"/>
                      <a:pt x="176" y="1109"/>
                      <a:pt x="176" y="745"/>
                    </a:cubicBezTo>
                    <a:cubicBezTo>
                      <a:pt x="176" y="370"/>
                      <a:pt x="359" y="178"/>
                      <a:pt x="720" y="178"/>
                    </a:cubicBezTo>
                    <a:close/>
                    <a:moveTo>
                      <a:pt x="720" y="1"/>
                    </a:moveTo>
                    <a:cubicBezTo>
                      <a:pt x="511" y="1"/>
                      <a:pt x="342" y="58"/>
                      <a:pt x="216" y="169"/>
                    </a:cubicBezTo>
                    <a:cubicBezTo>
                      <a:pt x="72" y="295"/>
                      <a:pt x="1" y="493"/>
                      <a:pt x="1" y="745"/>
                    </a:cubicBezTo>
                    <a:cubicBezTo>
                      <a:pt x="1" y="1266"/>
                      <a:pt x="631" y="1899"/>
                      <a:pt x="659" y="1925"/>
                    </a:cubicBezTo>
                    <a:lnTo>
                      <a:pt x="720" y="1985"/>
                    </a:lnTo>
                    <a:lnTo>
                      <a:pt x="783" y="1925"/>
                    </a:lnTo>
                    <a:cubicBezTo>
                      <a:pt x="811" y="1899"/>
                      <a:pt x="1441" y="1266"/>
                      <a:pt x="1441" y="745"/>
                    </a:cubicBezTo>
                    <a:cubicBezTo>
                      <a:pt x="1441" y="493"/>
                      <a:pt x="1370" y="298"/>
                      <a:pt x="1227" y="169"/>
                    </a:cubicBezTo>
                    <a:cubicBezTo>
                      <a:pt x="1103" y="58"/>
                      <a:pt x="932" y="1"/>
                      <a:pt x="7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3" name="Google Shape;1093;p53"/>
              <p:cNvSpPr/>
              <p:nvPr/>
            </p:nvSpPr>
            <p:spPr>
              <a:xfrm>
                <a:off x="-552722" y="2159370"/>
                <a:ext cx="109048" cy="109306"/>
              </a:xfrm>
              <a:custGeom>
                <a:rect b="b" l="l" r="r" t="t"/>
                <a:pathLst>
                  <a:path extrusionOk="0" h="1270" w="1267">
                    <a:moveTo>
                      <a:pt x="634" y="1"/>
                    </a:moveTo>
                    <a:cubicBezTo>
                      <a:pt x="284" y="1"/>
                      <a:pt x="1" y="284"/>
                      <a:pt x="1" y="636"/>
                    </a:cubicBezTo>
                    <a:cubicBezTo>
                      <a:pt x="1" y="986"/>
                      <a:pt x="284" y="1269"/>
                      <a:pt x="634" y="1269"/>
                    </a:cubicBezTo>
                    <a:cubicBezTo>
                      <a:pt x="986" y="1269"/>
                      <a:pt x="1267" y="986"/>
                      <a:pt x="1267" y="636"/>
                    </a:cubicBezTo>
                    <a:cubicBezTo>
                      <a:pt x="1267" y="284"/>
                      <a:pt x="986" y="1"/>
                      <a:pt x="6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p53"/>
              <p:cNvSpPr/>
              <p:nvPr/>
            </p:nvSpPr>
            <p:spPr>
              <a:xfrm>
                <a:off x="-844749" y="2337358"/>
                <a:ext cx="426723" cy="15320"/>
              </a:xfrm>
              <a:custGeom>
                <a:rect b="b" l="l" r="r" t="t"/>
                <a:pathLst>
                  <a:path extrusionOk="0" h="178" w="4958">
                    <a:moveTo>
                      <a:pt x="89" y="0"/>
                    </a:moveTo>
                    <a:cubicBezTo>
                      <a:pt x="40" y="0"/>
                      <a:pt x="0" y="38"/>
                      <a:pt x="0" y="89"/>
                    </a:cubicBezTo>
                    <a:cubicBezTo>
                      <a:pt x="0" y="138"/>
                      <a:pt x="40" y="178"/>
                      <a:pt x="89" y="178"/>
                    </a:cubicBezTo>
                    <a:lnTo>
                      <a:pt x="4869" y="178"/>
                    </a:lnTo>
                    <a:cubicBezTo>
                      <a:pt x="4917" y="178"/>
                      <a:pt x="4957" y="138"/>
                      <a:pt x="4957" y="89"/>
                    </a:cubicBezTo>
                    <a:cubicBezTo>
                      <a:pt x="4957" y="38"/>
                      <a:pt x="4917" y="0"/>
                      <a:pt x="48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p53"/>
              <p:cNvSpPr/>
              <p:nvPr/>
            </p:nvSpPr>
            <p:spPr>
              <a:xfrm>
                <a:off x="-825814" y="2311882"/>
                <a:ext cx="47423" cy="68940"/>
              </a:xfrm>
              <a:custGeom>
                <a:rect b="b" l="l" r="r" t="t"/>
                <a:pathLst>
                  <a:path extrusionOk="0" h="801" w="551">
                    <a:moveTo>
                      <a:pt x="102" y="1"/>
                    </a:moveTo>
                    <a:cubicBezTo>
                      <a:pt x="87" y="1"/>
                      <a:pt x="72" y="4"/>
                      <a:pt x="58" y="13"/>
                    </a:cubicBezTo>
                    <a:cubicBezTo>
                      <a:pt x="21" y="33"/>
                      <a:pt x="1" y="87"/>
                      <a:pt x="27" y="130"/>
                    </a:cubicBezTo>
                    <a:lnTo>
                      <a:pt x="373" y="755"/>
                    </a:lnTo>
                    <a:cubicBezTo>
                      <a:pt x="387" y="783"/>
                      <a:pt x="416" y="800"/>
                      <a:pt x="450" y="800"/>
                    </a:cubicBezTo>
                    <a:cubicBezTo>
                      <a:pt x="465" y="800"/>
                      <a:pt x="479" y="797"/>
                      <a:pt x="493" y="786"/>
                    </a:cubicBezTo>
                    <a:cubicBezTo>
                      <a:pt x="531" y="763"/>
                      <a:pt x="551" y="712"/>
                      <a:pt x="525" y="669"/>
                    </a:cubicBezTo>
                    <a:lnTo>
                      <a:pt x="178" y="44"/>
                    </a:lnTo>
                    <a:cubicBezTo>
                      <a:pt x="163" y="17"/>
                      <a:pt x="133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Google Shape;1096;p53"/>
              <p:cNvSpPr/>
              <p:nvPr/>
            </p:nvSpPr>
            <p:spPr>
              <a:xfrm>
                <a:off x="-772797" y="2311882"/>
                <a:ext cx="47423" cy="68940"/>
              </a:xfrm>
              <a:custGeom>
                <a:rect b="b" l="l" r="r" t="t"/>
                <a:pathLst>
                  <a:path extrusionOk="0" h="801" w="551">
                    <a:moveTo>
                      <a:pt x="102" y="1"/>
                    </a:moveTo>
                    <a:cubicBezTo>
                      <a:pt x="87" y="1"/>
                      <a:pt x="72" y="4"/>
                      <a:pt x="58" y="13"/>
                    </a:cubicBezTo>
                    <a:cubicBezTo>
                      <a:pt x="21" y="33"/>
                      <a:pt x="1" y="87"/>
                      <a:pt x="26" y="130"/>
                    </a:cubicBezTo>
                    <a:lnTo>
                      <a:pt x="373" y="755"/>
                    </a:lnTo>
                    <a:cubicBezTo>
                      <a:pt x="387" y="783"/>
                      <a:pt x="416" y="800"/>
                      <a:pt x="450" y="800"/>
                    </a:cubicBezTo>
                    <a:cubicBezTo>
                      <a:pt x="464" y="800"/>
                      <a:pt x="479" y="797"/>
                      <a:pt x="493" y="786"/>
                    </a:cubicBezTo>
                    <a:cubicBezTo>
                      <a:pt x="530" y="763"/>
                      <a:pt x="550" y="712"/>
                      <a:pt x="525" y="669"/>
                    </a:cubicBezTo>
                    <a:lnTo>
                      <a:pt x="178" y="44"/>
                    </a:lnTo>
                    <a:cubicBezTo>
                      <a:pt x="163" y="17"/>
                      <a:pt x="133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7" name="Google Shape;1097;p53"/>
              <p:cNvSpPr/>
              <p:nvPr/>
            </p:nvSpPr>
            <p:spPr>
              <a:xfrm>
                <a:off x="-538865" y="2311882"/>
                <a:ext cx="47165" cy="68940"/>
              </a:xfrm>
              <a:custGeom>
                <a:rect b="b" l="l" r="r" t="t"/>
                <a:pathLst>
                  <a:path extrusionOk="0" h="801" w="548">
                    <a:moveTo>
                      <a:pt x="101" y="1"/>
                    </a:moveTo>
                    <a:cubicBezTo>
                      <a:pt x="87" y="1"/>
                      <a:pt x="71" y="4"/>
                      <a:pt x="58" y="13"/>
                    </a:cubicBezTo>
                    <a:cubicBezTo>
                      <a:pt x="15" y="33"/>
                      <a:pt x="0" y="87"/>
                      <a:pt x="26" y="130"/>
                    </a:cubicBezTo>
                    <a:lnTo>
                      <a:pt x="373" y="755"/>
                    </a:lnTo>
                    <a:cubicBezTo>
                      <a:pt x="390" y="783"/>
                      <a:pt x="418" y="800"/>
                      <a:pt x="453" y="800"/>
                    </a:cubicBezTo>
                    <a:cubicBezTo>
                      <a:pt x="467" y="800"/>
                      <a:pt x="481" y="797"/>
                      <a:pt x="490" y="786"/>
                    </a:cubicBezTo>
                    <a:cubicBezTo>
                      <a:pt x="530" y="763"/>
                      <a:pt x="547" y="712"/>
                      <a:pt x="524" y="669"/>
                    </a:cubicBezTo>
                    <a:lnTo>
                      <a:pt x="175" y="44"/>
                    </a:lnTo>
                    <a:cubicBezTo>
                      <a:pt x="161" y="17"/>
                      <a:pt x="132" y="1"/>
                      <a:pt x="10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p53"/>
              <p:cNvSpPr/>
              <p:nvPr/>
            </p:nvSpPr>
            <p:spPr>
              <a:xfrm>
                <a:off x="-485159" y="2311882"/>
                <a:ext cx="47165" cy="68940"/>
              </a:xfrm>
              <a:custGeom>
                <a:rect b="b" l="l" r="r" t="t"/>
                <a:pathLst>
                  <a:path extrusionOk="0" h="801" w="548">
                    <a:moveTo>
                      <a:pt x="101" y="1"/>
                    </a:moveTo>
                    <a:cubicBezTo>
                      <a:pt x="87" y="1"/>
                      <a:pt x="72" y="4"/>
                      <a:pt x="58" y="13"/>
                    </a:cubicBezTo>
                    <a:cubicBezTo>
                      <a:pt x="18" y="33"/>
                      <a:pt x="1" y="87"/>
                      <a:pt x="23" y="130"/>
                    </a:cubicBezTo>
                    <a:lnTo>
                      <a:pt x="373" y="755"/>
                    </a:lnTo>
                    <a:cubicBezTo>
                      <a:pt x="387" y="783"/>
                      <a:pt x="416" y="800"/>
                      <a:pt x="447" y="800"/>
                    </a:cubicBezTo>
                    <a:cubicBezTo>
                      <a:pt x="462" y="800"/>
                      <a:pt x="476" y="797"/>
                      <a:pt x="490" y="786"/>
                    </a:cubicBezTo>
                    <a:cubicBezTo>
                      <a:pt x="530" y="763"/>
                      <a:pt x="548" y="712"/>
                      <a:pt x="522" y="669"/>
                    </a:cubicBezTo>
                    <a:lnTo>
                      <a:pt x="175" y="44"/>
                    </a:lnTo>
                    <a:cubicBezTo>
                      <a:pt x="160" y="17"/>
                      <a:pt x="131" y="1"/>
                      <a:pt x="10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p53"/>
              <p:cNvSpPr/>
              <p:nvPr/>
            </p:nvSpPr>
            <p:spPr>
              <a:xfrm>
                <a:off x="-607891" y="2311882"/>
                <a:ext cx="47165" cy="68940"/>
              </a:xfrm>
              <a:custGeom>
                <a:rect b="b" l="l" r="r" t="t"/>
                <a:pathLst>
                  <a:path extrusionOk="0" h="801" w="548">
                    <a:moveTo>
                      <a:pt x="102" y="1"/>
                    </a:moveTo>
                    <a:cubicBezTo>
                      <a:pt x="87" y="1"/>
                      <a:pt x="72" y="4"/>
                      <a:pt x="58" y="13"/>
                    </a:cubicBezTo>
                    <a:cubicBezTo>
                      <a:pt x="18" y="33"/>
                      <a:pt x="0" y="87"/>
                      <a:pt x="26" y="130"/>
                    </a:cubicBezTo>
                    <a:lnTo>
                      <a:pt x="373" y="755"/>
                    </a:lnTo>
                    <a:cubicBezTo>
                      <a:pt x="387" y="783"/>
                      <a:pt x="416" y="800"/>
                      <a:pt x="447" y="800"/>
                    </a:cubicBezTo>
                    <a:cubicBezTo>
                      <a:pt x="461" y="800"/>
                      <a:pt x="476" y="797"/>
                      <a:pt x="490" y="786"/>
                    </a:cubicBezTo>
                    <a:cubicBezTo>
                      <a:pt x="530" y="763"/>
                      <a:pt x="547" y="712"/>
                      <a:pt x="524" y="669"/>
                    </a:cubicBezTo>
                    <a:lnTo>
                      <a:pt x="175" y="44"/>
                    </a:lnTo>
                    <a:cubicBezTo>
                      <a:pt x="162" y="17"/>
                      <a:pt x="132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00" name="Google Shape;1100;p53"/>
              <p:cNvGrpSpPr/>
              <p:nvPr/>
            </p:nvGrpSpPr>
            <p:grpSpPr>
              <a:xfrm>
                <a:off x="-856196" y="2421790"/>
                <a:ext cx="441871" cy="594900"/>
                <a:chOff x="-856196" y="2421790"/>
                <a:chExt cx="441871" cy="594900"/>
              </a:xfrm>
            </p:grpSpPr>
            <p:sp>
              <p:nvSpPr>
                <p:cNvPr id="1101" name="Google Shape;1101;p53"/>
                <p:cNvSpPr/>
                <p:nvPr/>
              </p:nvSpPr>
              <p:spPr>
                <a:xfrm>
                  <a:off x="-551689" y="2553216"/>
                  <a:ext cx="137364" cy="54136"/>
                </a:xfrm>
                <a:custGeom>
                  <a:rect b="b" l="l" r="r" t="t"/>
                  <a:pathLst>
                    <a:path extrusionOk="0" h="629" w="1596">
                      <a:moveTo>
                        <a:pt x="0" y="1"/>
                      </a:moveTo>
                      <a:cubicBezTo>
                        <a:pt x="86" y="359"/>
                        <a:pt x="410" y="628"/>
                        <a:pt x="796" y="628"/>
                      </a:cubicBezTo>
                      <a:cubicBezTo>
                        <a:pt x="1183" y="628"/>
                        <a:pt x="1507" y="362"/>
                        <a:pt x="15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2" name="Google Shape;1102;p53"/>
                <p:cNvSpPr/>
                <p:nvPr/>
              </p:nvSpPr>
              <p:spPr>
                <a:xfrm>
                  <a:off x="-856196" y="2421790"/>
                  <a:ext cx="61280" cy="185045"/>
                </a:xfrm>
                <a:custGeom>
                  <a:rect b="b" l="l" r="r" t="t"/>
                  <a:pathLst>
                    <a:path extrusionOk="0" h="2150" w="712">
                      <a:moveTo>
                        <a:pt x="339" y="1"/>
                      </a:moveTo>
                      <a:cubicBezTo>
                        <a:pt x="319" y="1"/>
                        <a:pt x="305" y="18"/>
                        <a:pt x="308" y="36"/>
                      </a:cubicBezTo>
                      <a:lnTo>
                        <a:pt x="308" y="39"/>
                      </a:lnTo>
                      <a:cubicBezTo>
                        <a:pt x="308" y="82"/>
                        <a:pt x="314" y="125"/>
                        <a:pt x="314" y="168"/>
                      </a:cubicBezTo>
                      <a:cubicBezTo>
                        <a:pt x="319" y="214"/>
                        <a:pt x="319" y="259"/>
                        <a:pt x="319" y="311"/>
                      </a:cubicBezTo>
                      <a:cubicBezTo>
                        <a:pt x="319" y="408"/>
                        <a:pt x="308" y="503"/>
                        <a:pt x="285" y="597"/>
                      </a:cubicBezTo>
                      <a:cubicBezTo>
                        <a:pt x="248" y="781"/>
                        <a:pt x="168" y="967"/>
                        <a:pt x="24" y="1090"/>
                      </a:cubicBezTo>
                      <a:cubicBezTo>
                        <a:pt x="0" y="1111"/>
                        <a:pt x="16" y="1148"/>
                        <a:pt x="44" y="1148"/>
                      </a:cubicBezTo>
                      <a:cubicBezTo>
                        <a:pt x="46" y="1148"/>
                        <a:pt x="48" y="1147"/>
                        <a:pt x="50" y="1147"/>
                      </a:cubicBezTo>
                      <a:cubicBezTo>
                        <a:pt x="75" y="1145"/>
                        <a:pt x="100" y="1144"/>
                        <a:pt x="125" y="1144"/>
                      </a:cubicBezTo>
                      <a:cubicBezTo>
                        <a:pt x="212" y="1144"/>
                        <a:pt x="299" y="1157"/>
                        <a:pt x="380" y="1193"/>
                      </a:cubicBezTo>
                      <a:cubicBezTo>
                        <a:pt x="457" y="1227"/>
                        <a:pt x="526" y="1282"/>
                        <a:pt x="586" y="1342"/>
                      </a:cubicBezTo>
                      <a:lnTo>
                        <a:pt x="586" y="2149"/>
                      </a:lnTo>
                      <a:lnTo>
                        <a:pt x="709" y="2149"/>
                      </a:lnTo>
                      <a:lnTo>
                        <a:pt x="709" y="1230"/>
                      </a:lnTo>
                      <a:cubicBezTo>
                        <a:pt x="712" y="1141"/>
                        <a:pt x="712" y="1053"/>
                        <a:pt x="712" y="961"/>
                      </a:cubicBezTo>
                      <a:cubicBezTo>
                        <a:pt x="712" y="826"/>
                        <a:pt x="712" y="689"/>
                        <a:pt x="697" y="554"/>
                      </a:cubicBezTo>
                      <a:cubicBezTo>
                        <a:pt x="686" y="425"/>
                        <a:pt x="655" y="297"/>
                        <a:pt x="592" y="185"/>
                      </a:cubicBezTo>
                      <a:cubicBezTo>
                        <a:pt x="537" y="93"/>
                        <a:pt x="448" y="39"/>
                        <a:pt x="348" y="2"/>
                      </a:cubicBezTo>
                      <a:cubicBezTo>
                        <a:pt x="345" y="1"/>
                        <a:pt x="342" y="1"/>
                        <a:pt x="33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3" name="Google Shape;1103;p53"/>
                <p:cNvSpPr/>
                <p:nvPr/>
              </p:nvSpPr>
              <p:spPr>
                <a:xfrm>
                  <a:off x="-757132" y="2421790"/>
                  <a:ext cx="61538" cy="185045"/>
                </a:xfrm>
                <a:custGeom>
                  <a:rect b="b" l="l" r="r" t="t"/>
                  <a:pathLst>
                    <a:path extrusionOk="0" h="2150" w="715">
                      <a:moveTo>
                        <a:pt x="337" y="1"/>
                      </a:moveTo>
                      <a:cubicBezTo>
                        <a:pt x="316" y="1"/>
                        <a:pt x="303" y="18"/>
                        <a:pt x="305" y="36"/>
                      </a:cubicBezTo>
                      <a:lnTo>
                        <a:pt x="305" y="39"/>
                      </a:lnTo>
                      <a:cubicBezTo>
                        <a:pt x="305" y="82"/>
                        <a:pt x="314" y="125"/>
                        <a:pt x="314" y="168"/>
                      </a:cubicBezTo>
                      <a:cubicBezTo>
                        <a:pt x="317" y="214"/>
                        <a:pt x="317" y="259"/>
                        <a:pt x="317" y="311"/>
                      </a:cubicBezTo>
                      <a:cubicBezTo>
                        <a:pt x="317" y="408"/>
                        <a:pt x="305" y="503"/>
                        <a:pt x="285" y="597"/>
                      </a:cubicBezTo>
                      <a:cubicBezTo>
                        <a:pt x="245" y="781"/>
                        <a:pt x="165" y="967"/>
                        <a:pt x="22" y="1090"/>
                      </a:cubicBezTo>
                      <a:cubicBezTo>
                        <a:pt x="0" y="1111"/>
                        <a:pt x="14" y="1148"/>
                        <a:pt x="42" y="1148"/>
                      </a:cubicBezTo>
                      <a:cubicBezTo>
                        <a:pt x="44" y="1148"/>
                        <a:pt x="46" y="1147"/>
                        <a:pt x="48" y="1147"/>
                      </a:cubicBezTo>
                      <a:cubicBezTo>
                        <a:pt x="72" y="1145"/>
                        <a:pt x="97" y="1144"/>
                        <a:pt x="122" y="1144"/>
                      </a:cubicBezTo>
                      <a:cubicBezTo>
                        <a:pt x="209" y="1144"/>
                        <a:pt x="297" y="1157"/>
                        <a:pt x="377" y="1193"/>
                      </a:cubicBezTo>
                      <a:cubicBezTo>
                        <a:pt x="457" y="1227"/>
                        <a:pt x="523" y="1282"/>
                        <a:pt x="586" y="1342"/>
                      </a:cubicBezTo>
                      <a:lnTo>
                        <a:pt x="586" y="2149"/>
                      </a:lnTo>
                      <a:lnTo>
                        <a:pt x="706" y="2149"/>
                      </a:lnTo>
                      <a:lnTo>
                        <a:pt x="706" y="1230"/>
                      </a:lnTo>
                      <a:cubicBezTo>
                        <a:pt x="715" y="1141"/>
                        <a:pt x="715" y="1053"/>
                        <a:pt x="712" y="961"/>
                      </a:cubicBezTo>
                      <a:cubicBezTo>
                        <a:pt x="712" y="826"/>
                        <a:pt x="712" y="689"/>
                        <a:pt x="698" y="554"/>
                      </a:cubicBezTo>
                      <a:cubicBezTo>
                        <a:pt x="686" y="425"/>
                        <a:pt x="655" y="297"/>
                        <a:pt x="589" y="185"/>
                      </a:cubicBezTo>
                      <a:cubicBezTo>
                        <a:pt x="534" y="93"/>
                        <a:pt x="446" y="39"/>
                        <a:pt x="345" y="2"/>
                      </a:cubicBezTo>
                      <a:cubicBezTo>
                        <a:pt x="342" y="1"/>
                        <a:pt x="339" y="1"/>
                        <a:pt x="33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4" name="Google Shape;1104;p53"/>
                <p:cNvSpPr/>
                <p:nvPr/>
              </p:nvSpPr>
              <p:spPr>
                <a:xfrm>
                  <a:off x="-658068" y="2421790"/>
                  <a:ext cx="61366" cy="185045"/>
                </a:xfrm>
                <a:custGeom>
                  <a:rect b="b" l="l" r="r" t="t"/>
                  <a:pathLst>
                    <a:path extrusionOk="0" h="2150" w="713">
                      <a:moveTo>
                        <a:pt x="340" y="1"/>
                      </a:moveTo>
                      <a:cubicBezTo>
                        <a:pt x="319" y="1"/>
                        <a:pt x="306" y="18"/>
                        <a:pt x="308" y="36"/>
                      </a:cubicBezTo>
                      <a:lnTo>
                        <a:pt x="308" y="39"/>
                      </a:lnTo>
                      <a:cubicBezTo>
                        <a:pt x="308" y="82"/>
                        <a:pt x="314" y="125"/>
                        <a:pt x="314" y="168"/>
                      </a:cubicBezTo>
                      <a:cubicBezTo>
                        <a:pt x="317" y="214"/>
                        <a:pt x="317" y="259"/>
                        <a:pt x="317" y="311"/>
                      </a:cubicBezTo>
                      <a:cubicBezTo>
                        <a:pt x="317" y="408"/>
                        <a:pt x="308" y="503"/>
                        <a:pt x="286" y="597"/>
                      </a:cubicBezTo>
                      <a:cubicBezTo>
                        <a:pt x="245" y="781"/>
                        <a:pt x="168" y="967"/>
                        <a:pt x="25" y="1090"/>
                      </a:cubicBezTo>
                      <a:cubicBezTo>
                        <a:pt x="1" y="1111"/>
                        <a:pt x="14" y="1148"/>
                        <a:pt x="44" y="1148"/>
                      </a:cubicBezTo>
                      <a:cubicBezTo>
                        <a:pt x="46" y="1148"/>
                        <a:pt x="48" y="1147"/>
                        <a:pt x="51" y="1147"/>
                      </a:cubicBezTo>
                      <a:cubicBezTo>
                        <a:pt x="75" y="1145"/>
                        <a:pt x="99" y="1144"/>
                        <a:pt x="124" y="1144"/>
                      </a:cubicBezTo>
                      <a:cubicBezTo>
                        <a:pt x="210" y="1144"/>
                        <a:pt x="298" y="1157"/>
                        <a:pt x="380" y="1193"/>
                      </a:cubicBezTo>
                      <a:cubicBezTo>
                        <a:pt x="457" y="1227"/>
                        <a:pt x="526" y="1282"/>
                        <a:pt x="586" y="1342"/>
                      </a:cubicBezTo>
                      <a:lnTo>
                        <a:pt x="586" y="2149"/>
                      </a:lnTo>
                      <a:lnTo>
                        <a:pt x="709" y="2149"/>
                      </a:lnTo>
                      <a:lnTo>
                        <a:pt x="709" y="1230"/>
                      </a:lnTo>
                      <a:cubicBezTo>
                        <a:pt x="712" y="1141"/>
                        <a:pt x="712" y="1053"/>
                        <a:pt x="712" y="961"/>
                      </a:cubicBezTo>
                      <a:cubicBezTo>
                        <a:pt x="712" y="826"/>
                        <a:pt x="712" y="689"/>
                        <a:pt x="698" y="554"/>
                      </a:cubicBezTo>
                      <a:cubicBezTo>
                        <a:pt x="686" y="425"/>
                        <a:pt x="655" y="297"/>
                        <a:pt x="592" y="185"/>
                      </a:cubicBezTo>
                      <a:cubicBezTo>
                        <a:pt x="538" y="93"/>
                        <a:pt x="449" y="39"/>
                        <a:pt x="349" y="2"/>
                      </a:cubicBezTo>
                      <a:cubicBezTo>
                        <a:pt x="346" y="1"/>
                        <a:pt x="343" y="1"/>
                        <a:pt x="3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5" name="Google Shape;1105;p53"/>
                <p:cNvSpPr/>
                <p:nvPr/>
              </p:nvSpPr>
              <p:spPr>
                <a:xfrm>
                  <a:off x="-547041" y="2430483"/>
                  <a:ext cx="128068" cy="39591"/>
                </a:xfrm>
                <a:custGeom>
                  <a:rect b="b" l="l" r="r" t="t"/>
                  <a:pathLst>
                    <a:path extrusionOk="0" h="460" w="1488">
                      <a:moveTo>
                        <a:pt x="1" y="1"/>
                      </a:moveTo>
                      <a:lnTo>
                        <a:pt x="1" y="459"/>
                      </a:lnTo>
                      <a:lnTo>
                        <a:pt x="1487" y="459"/>
                      </a:lnTo>
                      <a:lnTo>
                        <a:pt x="148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106" name="Google Shape;1106;p53"/>
                <p:cNvGrpSpPr/>
                <p:nvPr/>
              </p:nvGrpSpPr>
              <p:grpSpPr>
                <a:xfrm>
                  <a:off x="-847245" y="2633603"/>
                  <a:ext cx="429219" cy="383087"/>
                  <a:chOff x="-847245" y="2633603"/>
                  <a:chExt cx="429219" cy="383087"/>
                </a:xfrm>
              </p:grpSpPr>
              <p:sp>
                <p:nvSpPr>
                  <p:cNvPr id="1107" name="Google Shape;1107;p53"/>
                  <p:cNvSpPr/>
                  <p:nvPr/>
                </p:nvSpPr>
                <p:spPr>
                  <a:xfrm>
                    <a:off x="-541103" y="2920467"/>
                    <a:ext cx="28144" cy="7746"/>
                  </a:xfrm>
                  <a:custGeom>
                    <a:rect b="b" l="l" r="r" t="t"/>
                    <a:pathLst>
                      <a:path extrusionOk="0" h="90" w="327">
                        <a:moveTo>
                          <a:pt x="0" y="1"/>
                        </a:moveTo>
                        <a:lnTo>
                          <a:pt x="0" y="90"/>
                        </a:lnTo>
                        <a:lnTo>
                          <a:pt x="327" y="90"/>
                        </a:lnTo>
                        <a:cubicBezTo>
                          <a:pt x="295" y="44"/>
                          <a:pt x="164" y="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08" name="Google Shape;1108;p53"/>
                  <p:cNvSpPr/>
                  <p:nvPr/>
                </p:nvSpPr>
                <p:spPr>
                  <a:xfrm>
                    <a:off x="-575616" y="2920467"/>
                    <a:ext cx="28144" cy="7746"/>
                  </a:xfrm>
                  <a:custGeom>
                    <a:rect b="b" l="l" r="r" t="t"/>
                    <a:pathLst>
                      <a:path extrusionOk="0" h="90" w="327">
                        <a:moveTo>
                          <a:pt x="1" y="1"/>
                        </a:moveTo>
                        <a:lnTo>
                          <a:pt x="1" y="90"/>
                        </a:lnTo>
                        <a:lnTo>
                          <a:pt x="327" y="90"/>
                        </a:lnTo>
                        <a:cubicBezTo>
                          <a:pt x="296" y="44"/>
                          <a:pt x="164" y="4"/>
                          <a:pt x="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1109" name="Google Shape;1109;p53"/>
                  <p:cNvGrpSpPr/>
                  <p:nvPr/>
                </p:nvGrpSpPr>
                <p:grpSpPr>
                  <a:xfrm>
                    <a:off x="-847245" y="2633603"/>
                    <a:ext cx="429219" cy="383087"/>
                    <a:chOff x="-847245" y="2633603"/>
                    <a:chExt cx="429219" cy="383087"/>
                  </a:xfrm>
                </p:grpSpPr>
                <p:sp>
                  <p:nvSpPr>
                    <p:cNvPr id="1110" name="Google Shape;1110;p53"/>
                    <p:cNvSpPr/>
                    <p:nvPr/>
                  </p:nvSpPr>
                  <p:spPr>
                    <a:xfrm>
                      <a:off x="-667278" y="2650644"/>
                      <a:ext cx="97945" cy="97945"/>
                    </a:xfrm>
                    <a:custGeom>
                      <a:rect b="b" l="l" r="r" t="t"/>
                      <a:pathLst>
                        <a:path extrusionOk="0" h="1138" w="1138">
                          <a:moveTo>
                            <a:pt x="570" y="330"/>
                          </a:moveTo>
                          <a:cubicBezTo>
                            <a:pt x="702" y="330"/>
                            <a:pt x="808" y="435"/>
                            <a:pt x="808" y="570"/>
                          </a:cubicBezTo>
                          <a:cubicBezTo>
                            <a:pt x="814" y="702"/>
                            <a:pt x="702" y="808"/>
                            <a:pt x="570" y="808"/>
                          </a:cubicBezTo>
                          <a:cubicBezTo>
                            <a:pt x="436" y="808"/>
                            <a:pt x="330" y="702"/>
                            <a:pt x="330" y="570"/>
                          </a:cubicBezTo>
                          <a:cubicBezTo>
                            <a:pt x="330" y="435"/>
                            <a:pt x="436" y="330"/>
                            <a:pt x="570" y="330"/>
                          </a:cubicBezTo>
                          <a:close/>
                          <a:moveTo>
                            <a:pt x="570" y="0"/>
                          </a:moveTo>
                          <a:cubicBezTo>
                            <a:pt x="255" y="0"/>
                            <a:pt x="0" y="252"/>
                            <a:pt x="0" y="570"/>
                          </a:cubicBezTo>
                          <a:cubicBezTo>
                            <a:pt x="0" y="885"/>
                            <a:pt x="255" y="1137"/>
                            <a:pt x="570" y="1137"/>
                          </a:cubicBezTo>
                          <a:cubicBezTo>
                            <a:pt x="885" y="1137"/>
                            <a:pt x="1137" y="885"/>
                            <a:pt x="1137" y="570"/>
                          </a:cubicBezTo>
                          <a:cubicBezTo>
                            <a:pt x="1137" y="255"/>
                            <a:pt x="885" y="0"/>
                            <a:pt x="57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111" name="Google Shape;1111;p53"/>
                    <p:cNvSpPr/>
                    <p:nvPr/>
                  </p:nvSpPr>
                  <p:spPr>
                    <a:xfrm>
                      <a:off x="-543857" y="2738692"/>
                      <a:ext cx="56546" cy="105002"/>
                    </a:xfrm>
                    <a:custGeom>
                      <a:rect b="b" l="l" r="r" t="t"/>
                      <a:pathLst>
                        <a:path extrusionOk="0" h="1220" w="657">
                          <a:moveTo>
                            <a:pt x="442" y="1"/>
                          </a:moveTo>
                          <a:cubicBezTo>
                            <a:pt x="400" y="1"/>
                            <a:pt x="359" y="10"/>
                            <a:pt x="325" y="25"/>
                          </a:cubicBezTo>
                          <a:cubicBezTo>
                            <a:pt x="316" y="28"/>
                            <a:pt x="305" y="34"/>
                            <a:pt x="299" y="40"/>
                          </a:cubicBezTo>
                          <a:cubicBezTo>
                            <a:pt x="284" y="48"/>
                            <a:pt x="267" y="54"/>
                            <a:pt x="253" y="63"/>
                          </a:cubicBezTo>
                          <a:cubicBezTo>
                            <a:pt x="184" y="100"/>
                            <a:pt x="141" y="177"/>
                            <a:pt x="116" y="249"/>
                          </a:cubicBezTo>
                          <a:cubicBezTo>
                            <a:pt x="101" y="277"/>
                            <a:pt x="90" y="309"/>
                            <a:pt x="84" y="337"/>
                          </a:cubicBezTo>
                          <a:cubicBezTo>
                            <a:pt x="1" y="658"/>
                            <a:pt x="184" y="967"/>
                            <a:pt x="402" y="1188"/>
                          </a:cubicBezTo>
                          <a:cubicBezTo>
                            <a:pt x="420" y="1208"/>
                            <a:pt x="443" y="1220"/>
                            <a:pt x="467" y="1220"/>
                          </a:cubicBezTo>
                          <a:cubicBezTo>
                            <a:pt x="483" y="1220"/>
                            <a:pt x="500" y="1214"/>
                            <a:pt x="516" y="1202"/>
                          </a:cubicBezTo>
                          <a:cubicBezTo>
                            <a:pt x="548" y="1179"/>
                            <a:pt x="559" y="1122"/>
                            <a:pt x="531" y="1093"/>
                          </a:cubicBezTo>
                          <a:cubicBezTo>
                            <a:pt x="356" y="916"/>
                            <a:pt x="187" y="684"/>
                            <a:pt x="201" y="423"/>
                          </a:cubicBezTo>
                          <a:cubicBezTo>
                            <a:pt x="210" y="312"/>
                            <a:pt x="253" y="214"/>
                            <a:pt x="342" y="151"/>
                          </a:cubicBezTo>
                          <a:cubicBezTo>
                            <a:pt x="373" y="126"/>
                            <a:pt x="419" y="111"/>
                            <a:pt x="462" y="111"/>
                          </a:cubicBezTo>
                          <a:cubicBezTo>
                            <a:pt x="519" y="114"/>
                            <a:pt x="562" y="143"/>
                            <a:pt x="614" y="163"/>
                          </a:cubicBezTo>
                          <a:cubicBezTo>
                            <a:pt x="616" y="163"/>
                            <a:pt x="618" y="163"/>
                            <a:pt x="619" y="163"/>
                          </a:cubicBezTo>
                          <a:cubicBezTo>
                            <a:pt x="642" y="163"/>
                            <a:pt x="656" y="147"/>
                            <a:pt x="648" y="126"/>
                          </a:cubicBezTo>
                          <a:cubicBezTo>
                            <a:pt x="617" y="38"/>
                            <a:pt x="529" y="1"/>
                            <a:pt x="44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112" name="Google Shape;1112;p53"/>
                    <p:cNvSpPr/>
                    <p:nvPr/>
                  </p:nvSpPr>
                  <p:spPr>
                    <a:xfrm>
                      <a:off x="-631560" y="2814775"/>
                      <a:ext cx="139860" cy="57493"/>
                    </a:xfrm>
                    <a:custGeom>
                      <a:rect b="b" l="l" r="r" t="t"/>
                      <a:pathLst>
                        <a:path extrusionOk="0" h="668" w="1625">
                          <a:moveTo>
                            <a:pt x="814" y="0"/>
                          </a:moveTo>
                          <a:cubicBezTo>
                            <a:pt x="364" y="0"/>
                            <a:pt x="0" y="152"/>
                            <a:pt x="0" y="333"/>
                          </a:cubicBezTo>
                          <a:cubicBezTo>
                            <a:pt x="0" y="516"/>
                            <a:pt x="364" y="668"/>
                            <a:pt x="814" y="668"/>
                          </a:cubicBezTo>
                          <a:cubicBezTo>
                            <a:pt x="1261" y="668"/>
                            <a:pt x="1624" y="516"/>
                            <a:pt x="1624" y="333"/>
                          </a:cubicBezTo>
                          <a:cubicBezTo>
                            <a:pt x="1624" y="152"/>
                            <a:pt x="1263" y="0"/>
                            <a:pt x="81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113" name="Google Shape;1113;p53"/>
                    <p:cNvSpPr/>
                    <p:nvPr/>
                  </p:nvSpPr>
                  <p:spPr>
                    <a:xfrm>
                      <a:off x="-672270" y="2826395"/>
                      <a:ext cx="66702" cy="17558"/>
                    </a:xfrm>
                    <a:custGeom>
                      <a:rect b="b" l="l" r="r" t="t"/>
                      <a:pathLst>
                        <a:path extrusionOk="0" h="204" w="775">
                          <a:moveTo>
                            <a:pt x="673" y="1"/>
                          </a:moveTo>
                          <a:cubicBezTo>
                            <a:pt x="600" y="1"/>
                            <a:pt x="490" y="14"/>
                            <a:pt x="370" y="40"/>
                          </a:cubicBezTo>
                          <a:cubicBezTo>
                            <a:pt x="158" y="92"/>
                            <a:pt x="1" y="195"/>
                            <a:pt x="1" y="195"/>
                          </a:cubicBezTo>
                          <a:cubicBezTo>
                            <a:pt x="1" y="195"/>
                            <a:pt x="58" y="204"/>
                            <a:pt x="146" y="204"/>
                          </a:cubicBezTo>
                          <a:cubicBezTo>
                            <a:pt x="216" y="204"/>
                            <a:pt x="305" y="198"/>
                            <a:pt x="399" y="178"/>
                          </a:cubicBezTo>
                          <a:cubicBezTo>
                            <a:pt x="608" y="126"/>
                            <a:pt x="774" y="60"/>
                            <a:pt x="766" y="23"/>
                          </a:cubicBezTo>
                          <a:cubicBezTo>
                            <a:pt x="763" y="8"/>
                            <a:pt x="729" y="1"/>
                            <a:pt x="67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114" name="Google Shape;1114;p53"/>
                    <p:cNvSpPr/>
                    <p:nvPr/>
                  </p:nvSpPr>
                  <p:spPr>
                    <a:xfrm>
                      <a:off x="-668569" y="2830009"/>
                      <a:ext cx="63432" cy="27456"/>
                    </a:xfrm>
                    <a:custGeom>
                      <a:rect b="b" l="l" r="r" t="t"/>
                      <a:pathLst>
                        <a:path extrusionOk="0" h="319" w="737">
                          <a:moveTo>
                            <a:pt x="686" y="0"/>
                          </a:moveTo>
                          <a:cubicBezTo>
                            <a:pt x="622" y="0"/>
                            <a:pt x="486" y="39"/>
                            <a:pt x="336" y="104"/>
                          </a:cubicBezTo>
                          <a:cubicBezTo>
                            <a:pt x="135" y="184"/>
                            <a:pt x="1" y="319"/>
                            <a:pt x="1" y="319"/>
                          </a:cubicBezTo>
                          <a:cubicBezTo>
                            <a:pt x="1" y="319"/>
                            <a:pt x="187" y="310"/>
                            <a:pt x="388" y="227"/>
                          </a:cubicBezTo>
                          <a:cubicBezTo>
                            <a:pt x="588" y="147"/>
                            <a:pt x="737" y="50"/>
                            <a:pt x="723" y="12"/>
                          </a:cubicBezTo>
                          <a:cubicBezTo>
                            <a:pt x="719" y="4"/>
                            <a:pt x="706" y="0"/>
                            <a:pt x="686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115" name="Google Shape;1115;p53"/>
                    <p:cNvSpPr/>
                    <p:nvPr/>
                  </p:nvSpPr>
                  <p:spPr>
                    <a:xfrm>
                      <a:off x="-654023" y="2825964"/>
                      <a:ext cx="54567" cy="44325"/>
                    </a:xfrm>
                    <a:custGeom>
                      <a:rect b="b" l="l" r="r" t="t"/>
                      <a:pathLst>
                        <a:path extrusionOk="0" h="515" w="634">
                          <a:moveTo>
                            <a:pt x="568" y="0"/>
                          </a:moveTo>
                          <a:cubicBezTo>
                            <a:pt x="506" y="0"/>
                            <a:pt x="373" y="75"/>
                            <a:pt x="236" y="188"/>
                          </a:cubicBezTo>
                          <a:cubicBezTo>
                            <a:pt x="72" y="329"/>
                            <a:pt x="1" y="515"/>
                            <a:pt x="1" y="515"/>
                          </a:cubicBezTo>
                          <a:cubicBezTo>
                            <a:pt x="1" y="515"/>
                            <a:pt x="196" y="475"/>
                            <a:pt x="362" y="337"/>
                          </a:cubicBezTo>
                          <a:cubicBezTo>
                            <a:pt x="525" y="197"/>
                            <a:pt x="634" y="51"/>
                            <a:pt x="597" y="11"/>
                          </a:cubicBezTo>
                          <a:cubicBezTo>
                            <a:pt x="591" y="4"/>
                            <a:pt x="581" y="0"/>
                            <a:pt x="56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116" name="Google Shape;1116;p53"/>
                    <p:cNvSpPr/>
                    <p:nvPr/>
                  </p:nvSpPr>
                  <p:spPr>
                    <a:xfrm>
                      <a:off x="-512786" y="2734991"/>
                      <a:ext cx="42776" cy="29521"/>
                    </a:xfrm>
                    <a:custGeom>
                      <a:rect b="b" l="l" r="r" t="t"/>
                      <a:pathLst>
                        <a:path extrusionOk="0" h="343" w="497">
                          <a:moveTo>
                            <a:pt x="193" y="1"/>
                          </a:moveTo>
                          <a:cubicBezTo>
                            <a:pt x="118" y="1"/>
                            <a:pt x="56" y="31"/>
                            <a:pt x="35" y="85"/>
                          </a:cubicBezTo>
                          <a:cubicBezTo>
                            <a:pt x="1" y="169"/>
                            <a:pt x="72" y="272"/>
                            <a:pt x="193" y="320"/>
                          </a:cubicBezTo>
                          <a:cubicBezTo>
                            <a:pt x="230" y="335"/>
                            <a:pt x="268" y="342"/>
                            <a:pt x="304" y="342"/>
                          </a:cubicBezTo>
                          <a:cubicBezTo>
                            <a:pt x="379" y="342"/>
                            <a:pt x="441" y="311"/>
                            <a:pt x="465" y="254"/>
                          </a:cubicBezTo>
                          <a:cubicBezTo>
                            <a:pt x="496" y="171"/>
                            <a:pt x="425" y="68"/>
                            <a:pt x="307" y="22"/>
                          </a:cubicBezTo>
                          <a:cubicBezTo>
                            <a:pt x="268" y="8"/>
                            <a:pt x="229" y="1"/>
                            <a:pt x="19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117" name="Google Shape;1117;p53"/>
                    <p:cNvSpPr/>
                    <p:nvPr/>
                  </p:nvSpPr>
                  <p:spPr>
                    <a:xfrm>
                      <a:off x="-485159" y="2749450"/>
                      <a:ext cx="65670" cy="41743"/>
                    </a:xfrm>
                    <a:custGeom>
                      <a:rect b="b" l="l" r="r" t="t"/>
                      <a:pathLst>
                        <a:path extrusionOk="0" h="485" w="763">
                          <a:moveTo>
                            <a:pt x="52" y="0"/>
                          </a:moveTo>
                          <a:cubicBezTo>
                            <a:pt x="48" y="0"/>
                            <a:pt x="1" y="118"/>
                            <a:pt x="35" y="124"/>
                          </a:cubicBezTo>
                          <a:cubicBezTo>
                            <a:pt x="61" y="127"/>
                            <a:pt x="367" y="175"/>
                            <a:pt x="562" y="284"/>
                          </a:cubicBezTo>
                          <a:cubicBezTo>
                            <a:pt x="668" y="341"/>
                            <a:pt x="719" y="485"/>
                            <a:pt x="719" y="485"/>
                          </a:cubicBezTo>
                          <a:cubicBezTo>
                            <a:pt x="762" y="204"/>
                            <a:pt x="58" y="1"/>
                            <a:pt x="52" y="1"/>
                          </a:cubicBezTo>
                          <a:cubicBezTo>
                            <a:pt x="52" y="1"/>
                            <a:pt x="52" y="0"/>
                            <a:pt x="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118" name="Google Shape;1118;p53"/>
                    <p:cNvSpPr/>
                    <p:nvPr/>
                  </p:nvSpPr>
                  <p:spPr>
                    <a:xfrm>
                      <a:off x="-541103" y="2859875"/>
                      <a:ext cx="5767" cy="68338"/>
                    </a:xfrm>
                    <a:custGeom>
                      <a:rect b="b" l="l" r="r" t="t"/>
                      <a:pathLst>
                        <a:path extrusionOk="0" h="794" w="67">
                          <a:moveTo>
                            <a:pt x="0" y="1"/>
                          </a:moveTo>
                          <a:lnTo>
                            <a:pt x="0" y="794"/>
                          </a:lnTo>
                          <a:lnTo>
                            <a:pt x="66" y="794"/>
                          </a:lnTo>
                          <a:lnTo>
                            <a:pt x="66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119" name="Google Shape;1119;p53"/>
                    <p:cNvSpPr/>
                    <p:nvPr/>
                  </p:nvSpPr>
                  <p:spPr>
                    <a:xfrm>
                      <a:off x="-575874" y="2859875"/>
                      <a:ext cx="5767" cy="68338"/>
                    </a:xfrm>
                    <a:custGeom>
                      <a:rect b="b" l="l" r="r" t="t"/>
                      <a:pathLst>
                        <a:path extrusionOk="0" h="794" w="67">
                          <a:moveTo>
                            <a:pt x="1" y="1"/>
                          </a:moveTo>
                          <a:lnTo>
                            <a:pt x="1" y="794"/>
                          </a:lnTo>
                          <a:lnTo>
                            <a:pt x="67" y="794"/>
                          </a:lnTo>
                          <a:lnTo>
                            <a:pt x="67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120" name="Google Shape;1120;p53"/>
                    <p:cNvSpPr/>
                    <p:nvPr/>
                  </p:nvSpPr>
                  <p:spPr>
                    <a:xfrm>
                      <a:off x="-847245" y="2633603"/>
                      <a:ext cx="138655" cy="302269"/>
                    </a:xfrm>
                    <a:custGeom>
                      <a:rect b="b" l="l" r="r" t="t"/>
                      <a:pathLst>
                        <a:path extrusionOk="0" h="3512" w="1611">
                          <a:moveTo>
                            <a:pt x="805" y="181"/>
                          </a:moveTo>
                          <a:cubicBezTo>
                            <a:pt x="1152" y="181"/>
                            <a:pt x="1433" y="462"/>
                            <a:pt x="1433" y="805"/>
                          </a:cubicBezTo>
                          <a:lnTo>
                            <a:pt x="1433" y="2707"/>
                          </a:lnTo>
                          <a:cubicBezTo>
                            <a:pt x="1433" y="3050"/>
                            <a:pt x="1152" y="3334"/>
                            <a:pt x="805" y="3334"/>
                          </a:cubicBezTo>
                          <a:cubicBezTo>
                            <a:pt x="462" y="3334"/>
                            <a:pt x="178" y="3053"/>
                            <a:pt x="178" y="2707"/>
                          </a:cubicBezTo>
                          <a:lnTo>
                            <a:pt x="178" y="805"/>
                          </a:lnTo>
                          <a:cubicBezTo>
                            <a:pt x="178" y="462"/>
                            <a:pt x="459" y="181"/>
                            <a:pt x="805" y="181"/>
                          </a:cubicBezTo>
                          <a:close/>
                          <a:moveTo>
                            <a:pt x="805" y="1"/>
                          </a:moveTo>
                          <a:cubicBezTo>
                            <a:pt x="361" y="1"/>
                            <a:pt x="1" y="361"/>
                            <a:pt x="1" y="805"/>
                          </a:cubicBezTo>
                          <a:lnTo>
                            <a:pt x="1" y="2707"/>
                          </a:lnTo>
                          <a:cubicBezTo>
                            <a:pt x="1" y="3151"/>
                            <a:pt x="361" y="3512"/>
                            <a:pt x="805" y="3512"/>
                          </a:cubicBezTo>
                          <a:cubicBezTo>
                            <a:pt x="1249" y="3512"/>
                            <a:pt x="1610" y="3151"/>
                            <a:pt x="1610" y="2707"/>
                          </a:cubicBezTo>
                          <a:lnTo>
                            <a:pt x="1610" y="805"/>
                          </a:lnTo>
                          <a:cubicBezTo>
                            <a:pt x="1610" y="361"/>
                            <a:pt x="1249" y="1"/>
                            <a:pt x="805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121" name="Google Shape;1121;p53"/>
                    <p:cNvSpPr/>
                    <p:nvPr/>
                  </p:nvSpPr>
                  <p:spPr>
                    <a:xfrm>
                      <a:off x="-844749" y="2975980"/>
                      <a:ext cx="426723" cy="15320"/>
                    </a:xfrm>
                    <a:custGeom>
                      <a:rect b="b" l="l" r="r" t="t"/>
                      <a:pathLst>
                        <a:path extrusionOk="0" h="178" w="4958">
                          <a:moveTo>
                            <a:pt x="89" y="0"/>
                          </a:moveTo>
                          <a:cubicBezTo>
                            <a:pt x="40" y="0"/>
                            <a:pt x="0" y="40"/>
                            <a:pt x="0" y="89"/>
                          </a:cubicBezTo>
                          <a:cubicBezTo>
                            <a:pt x="0" y="141"/>
                            <a:pt x="40" y="178"/>
                            <a:pt x="89" y="178"/>
                          </a:cubicBezTo>
                          <a:lnTo>
                            <a:pt x="4869" y="178"/>
                          </a:lnTo>
                          <a:cubicBezTo>
                            <a:pt x="4917" y="178"/>
                            <a:pt x="4957" y="141"/>
                            <a:pt x="4957" y="89"/>
                          </a:cubicBezTo>
                          <a:cubicBezTo>
                            <a:pt x="4957" y="40"/>
                            <a:pt x="4917" y="0"/>
                            <a:pt x="4869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122" name="Google Shape;1122;p53"/>
                    <p:cNvSpPr/>
                    <p:nvPr/>
                  </p:nvSpPr>
                  <p:spPr>
                    <a:xfrm>
                      <a:off x="-483695" y="2947836"/>
                      <a:ext cx="47165" cy="68854"/>
                    </a:xfrm>
                    <a:custGeom>
                      <a:rect b="b" l="l" r="r" t="t"/>
                      <a:pathLst>
                        <a:path extrusionOk="0" h="800" w="548">
                          <a:moveTo>
                            <a:pt x="102" y="0"/>
                          </a:moveTo>
                          <a:cubicBezTo>
                            <a:pt x="87" y="0"/>
                            <a:pt x="72" y="4"/>
                            <a:pt x="58" y="12"/>
                          </a:cubicBezTo>
                          <a:cubicBezTo>
                            <a:pt x="18" y="32"/>
                            <a:pt x="1" y="87"/>
                            <a:pt x="26" y="130"/>
                          </a:cubicBezTo>
                          <a:lnTo>
                            <a:pt x="373" y="754"/>
                          </a:lnTo>
                          <a:cubicBezTo>
                            <a:pt x="387" y="783"/>
                            <a:pt x="416" y="800"/>
                            <a:pt x="447" y="800"/>
                          </a:cubicBezTo>
                          <a:cubicBezTo>
                            <a:pt x="462" y="800"/>
                            <a:pt x="476" y="800"/>
                            <a:pt x="490" y="786"/>
                          </a:cubicBezTo>
                          <a:cubicBezTo>
                            <a:pt x="531" y="763"/>
                            <a:pt x="548" y="711"/>
                            <a:pt x="522" y="668"/>
                          </a:cubicBezTo>
                          <a:lnTo>
                            <a:pt x="175" y="44"/>
                          </a:lnTo>
                          <a:cubicBezTo>
                            <a:pt x="162" y="17"/>
                            <a:pt x="133" y="0"/>
                            <a:pt x="10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123" name="Google Shape;1123;p53"/>
                    <p:cNvSpPr/>
                    <p:nvPr/>
                  </p:nvSpPr>
                  <p:spPr>
                    <a:xfrm>
                      <a:off x="-536885" y="2947836"/>
                      <a:ext cx="47165" cy="68854"/>
                    </a:xfrm>
                    <a:custGeom>
                      <a:rect b="b" l="l" r="r" t="t"/>
                      <a:pathLst>
                        <a:path extrusionOk="0" h="800" w="548">
                          <a:moveTo>
                            <a:pt x="101" y="0"/>
                          </a:moveTo>
                          <a:cubicBezTo>
                            <a:pt x="86" y="0"/>
                            <a:pt x="71" y="4"/>
                            <a:pt x="57" y="12"/>
                          </a:cubicBezTo>
                          <a:cubicBezTo>
                            <a:pt x="17" y="32"/>
                            <a:pt x="0" y="87"/>
                            <a:pt x="23" y="130"/>
                          </a:cubicBezTo>
                          <a:lnTo>
                            <a:pt x="372" y="754"/>
                          </a:lnTo>
                          <a:cubicBezTo>
                            <a:pt x="387" y="783"/>
                            <a:pt x="415" y="800"/>
                            <a:pt x="447" y="800"/>
                          </a:cubicBezTo>
                          <a:cubicBezTo>
                            <a:pt x="461" y="800"/>
                            <a:pt x="476" y="800"/>
                            <a:pt x="490" y="786"/>
                          </a:cubicBezTo>
                          <a:cubicBezTo>
                            <a:pt x="530" y="763"/>
                            <a:pt x="547" y="711"/>
                            <a:pt x="521" y="668"/>
                          </a:cubicBezTo>
                          <a:lnTo>
                            <a:pt x="175" y="44"/>
                          </a:lnTo>
                          <a:cubicBezTo>
                            <a:pt x="159" y="17"/>
                            <a:pt x="131" y="0"/>
                            <a:pt x="101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124" name="Google Shape;1124;p53"/>
                    <p:cNvSpPr/>
                    <p:nvPr/>
                  </p:nvSpPr>
                  <p:spPr>
                    <a:xfrm>
                      <a:off x="-771075" y="2947836"/>
                      <a:ext cx="47165" cy="68854"/>
                    </a:xfrm>
                    <a:custGeom>
                      <a:rect b="b" l="l" r="r" t="t"/>
                      <a:pathLst>
                        <a:path extrusionOk="0" h="800" w="548">
                          <a:moveTo>
                            <a:pt x="101" y="0"/>
                          </a:moveTo>
                          <a:cubicBezTo>
                            <a:pt x="87" y="0"/>
                            <a:pt x="72" y="4"/>
                            <a:pt x="58" y="12"/>
                          </a:cubicBezTo>
                          <a:cubicBezTo>
                            <a:pt x="18" y="32"/>
                            <a:pt x="1" y="87"/>
                            <a:pt x="23" y="130"/>
                          </a:cubicBezTo>
                          <a:lnTo>
                            <a:pt x="373" y="754"/>
                          </a:lnTo>
                          <a:cubicBezTo>
                            <a:pt x="387" y="783"/>
                            <a:pt x="416" y="800"/>
                            <a:pt x="447" y="800"/>
                          </a:cubicBezTo>
                          <a:cubicBezTo>
                            <a:pt x="462" y="800"/>
                            <a:pt x="476" y="800"/>
                            <a:pt x="490" y="786"/>
                          </a:cubicBezTo>
                          <a:cubicBezTo>
                            <a:pt x="530" y="763"/>
                            <a:pt x="548" y="711"/>
                            <a:pt x="522" y="668"/>
                          </a:cubicBezTo>
                          <a:lnTo>
                            <a:pt x="175" y="44"/>
                          </a:lnTo>
                          <a:cubicBezTo>
                            <a:pt x="160" y="17"/>
                            <a:pt x="131" y="0"/>
                            <a:pt x="101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125" name="Google Shape;1125;p53"/>
                    <p:cNvSpPr/>
                    <p:nvPr/>
                  </p:nvSpPr>
                  <p:spPr>
                    <a:xfrm>
                      <a:off x="-824093" y="2947836"/>
                      <a:ext cx="47165" cy="68854"/>
                    </a:xfrm>
                    <a:custGeom>
                      <a:rect b="b" l="l" r="r" t="t"/>
                      <a:pathLst>
                        <a:path extrusionOk="0" h="800" w="548">
                          <a:moveTo>
                            <a:pt x="101" y="0"/>
                          </a:moveTo>
                          <a:cubicBezTo>
                            <a:pt x="87" y="0"/>
                            <a:pt x="72" y="4"/>
                            <a:pt x="58" y="12"/>
                          </a:cubicBezTo>
                          <a:cubicBezTo>
                            <a:pt x="18" y="32"/>
                            <a:pt x="1" y="87"/>
                            <a:pt x="24" y="130"/>
                          </a:cubicBezTo>
                          <a:lnTo>
                            <a:pt x="373" y="754"/>
                          </a:lnTo>
                          <a:cubicBezTo>
                            <a:pt x="387" y="783"/>
                            <a:pt x="416" y="800"/>
                            <a:pt x="448" y="800"/>
                          </a:cubicBezTo>
                          <a:cubicBezTo>
                            <a:pt x="462" y="800"/>
                            <a:pt x="476" y="800"/>
                            <a:pt x="491" y="786"/>
                          </a:cubicBezTo>
                          <a:cubicBezTo>
                            <a:pt x="531" y="763"/>
                            <a:pt x="548" y="711"/>
                            <a:pt x="522" y="668"/>
                          </a:cubicBezTo>
                          <a:lnTo>
                            <a:pt x="176" y="44"/>
                          </a:lnTo>
                          <a:cubicBezTo>
                            <a:pt x="160" y="17"/>
                            <a:pt x="132" y="0"/>
                            <a:pt x="101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126" name="Google Shape;1126;p53"/>
                    <p:cNvSpPr/>
                    <p:nvPr/>
                  </p:nvSpPr>
                  <p:spPr>
                    <a:xfrm>
                      <a:off x="-701791" y="2947836"/>
                      <a:ext cx="47165" cy="68854"/>
                    </a:xfrm>
                    <a:custGeom>
                      <a:rect b="b" l="l" r="r" t="t"/>
                      <a:pathLst>
                        <a:path extrusionOk="0" h="800" w="548">
                          <a:moveTo>
                            <a:pt x="101" y="0"/>
                          </a:moveTo>
                          <a:cubicBezTo>
                            <a:pt x="87" y="0"/>
                            <a:pt x="72" y="4"/>
                            <a:pt x="58" y="12"/>
                          </a:cubicBezTo>
                          <a:cubicBezTo>
                            <a:pt x="17" y="32"/>
                            <a:pt x="0" y="87"/>
                            <a:pt x="26" y="130"/>
                          </a:cubicBezTo>
                          <a:lnTo>
                            <a:pt x="373" y="754"/>
                          </a:lnTo>
                          <a:cubicBezTo>
                            <a:pt x="387" y="783"/>
                            <a:pt x="416" y="800"/>
                            <a:pt x="447" y="800"/>
                          </a:cubicBezTo>
                          <a:cubicBezTo>
                            <a:pt x="461" y="800"/>
                            <a:pt x="479" y="800"/>
                            <a:pt x="490" y="786"/>
                          </a:cubicBezTo>
                          <a:cubicBezTo>
                            <a:pt x="530" y="763"/>
                            <a:pt x="547" y="711"/>
                            <a:pt x="521" y="668"/>
                          </a:cubicBezTo>
                          <a:lnTo>
                            <a:pt x="175" y="44"/>
                          </a:lnTo>
                          <a:cubicBezTo>
                            <a:pt x="161" y="17"/>
                            <a:pt x="132" y="0"/>
                            <a:pt x="101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127" name="Google Shape;1127;p53"/>
                    <p:cNvSpPr/>
                    <p:nvPr/>
                  </p:nvSpPr>
                  <p:spPr>
                    <a:xfrm>
                      <a:off x="-452625" y="2848084"/>
                      <a:ext cx="33394" cy="58009"/>
                    </a:xfrm>
                    <a:custGeom>
                      <a:rect b="b" l="l" r="r" t="t"/>
                      <a:pathLst>
                        <a:path extrusionOk="0" h="674" w="388">
                          <a:moveTo>
                            <a:pt x="1" y="0"/>
                          </a:moveTo>
                          <a:lnTo>
                            <a:pt x="1" y="673"/>
                          </a:lnTo>
                          <a:lnTo>
                            <a:pt x="387" y="673"/>
                          </a:lnTo>
                          <a:lnTo>
                            <a:pt x="387" y="0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</p:grpSp>
          <p:sp>
            <p:nvSpPr>
              <p:cNvPr id="1128" name="Google Shape;1128;p53"/>
              <p:cNvSpPr/>
              <p:nvPr/>
            </p:nvSpPr>
            <p:spPr>
              <a:xfrm>
                <a:off x="-632506" y="2002899"/>
                <a:ext cx="33308" cy="58009"/>
              </a:xfrm>
              <a:custGeom>
                <a:rect b="b" l="l" r="r" t="t"/>
                <a:pathLst>
                  <a:path extrusionOk="0" h="674" w="387">
                    <a:moveTo>
                      <a:pt x="0" y="0"/>
                    </a:moveTo>
                    <a:lnTo>
                      <a:pt x="0" y="673"/>
                    </a:lnTo>
                    <a:lnTo>
                      <a:pt x="387" y="673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p53"/>
              <p:cNvSpPr/>
              <p:nvPr/>
            </p:nvSpPr>
            <p:spPr>
              <a:xfrm>
                <a:off x="-628892" y="1201609"/>
                <a:ext cx="33394" cy="41485"/>
              </a:xfrm>
              <a:custGeom>
                <a:rect b="b" l="l" r="r" t="t"/>
                <a:pathLst>
                  <a:path extrusionOk="0" h="482" w="388">
                    <a:moveTo>
                      <a:pt x="196" y="0"/>
                    </a:moveTo>
                    <a:cubicBezTo>
                      <a:pt x="87" y="0"/>
                      <a:pt x="1" y="109"/>
                      <a:pt x="1" y="241"/>
                    </a:cubicBezTo>
                    <a:cubicBezTo>
                      <a:pt x="1" y="372"/>
                      <a:pt x="87" y="481"/>
                      <a:pt x="196" y="481"/>
                    </a:cubicBezTo>
                    <a:cubicBezTo>
                      <a:pt x="302" y="481"/>
                      <a:pt x="388" y="372"/>
                      <a:pt x="388" y="241"/>
                    </a:cubicBezTo>
                    <a:cubicBezTo>
                      <a:pt x="388" y="109"/>
                      <a:pt x="302" y="0"/>
                      <a:pt x="1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54"/>
          <p:cNvSpPr txBox="1"/>
          <p:nvPr/>
        </p:nvSpPr>
        <p:spPr>
          <a:xfrm>
            <a:off x="451650" y="491850"/>
            <a:ext cx="8240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4"/>
                </a:solidFill>
                <a:latin typeface="Marcellus"/>
                <a:ea typeface="Marcellus"/>
                <a:cs typeface="Marcellus"/>
                <a:sym typeface="Marcellus"/>
              </a:rPr>
              <a:t>Experiment 1</a:t>
            </a:r>
            <a:r>
              <a:rPr b="1" lang="en" sz="3000">
                <a:solidFill>
                  <a:schemeClr val="accent4"/>
                </a:solidFill>
                <a:latin typeface="Marcellus"/>
                <a:ea typeface="Marcellus"/>
                <a:cs typeface="Marcellus"/>
                <a:sym typeface="Marcellus"/>
              </a:rPr>
              <a:t>: </a:t>
            </a:r>
            <a:r>
              <a:rPr b="1" lang="en">
                <a:solidFill>
                  <a:srgbClr val="A61C00"/>
                </a:solidFill>
                <a:latin typeface="Marcellus"/>
                <a:ea typeface="Marcellus"/>
                <a:cs typeface="Marcellus"/>
                <a:sym typeface="Marcellus"/>
              </a:rPr>
              <a:t>(Aegyptos(Digital)) Dataset Split Ratio: Train 80% And Test 20%.</a:t>
            </a:r>
            <a:endParaRPr b="1" sz="2900" u="sng">
              <a:solidFill>
                <a:schemeClr val="accent4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graphicFrame>
        <p:nvGraphicFramePr>
          <p:cNvPr id="1135" name="Google Shape;1135;p54"/>
          <p:cNvGraphicFramePr/>
          <p:nvPr/>
        </p:nvGraphicFramePr>
        <p:xfrm>
          <a:off x="1989326" y="123046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{41C14DAB-440E-41DE-B675-088FFD5CB590}</a:tableStyleId>
              </a:tblPr>
              <a:tblGrid>
                <a:gridCol w="2615950"/>
                <a:gridCol w="2549400"/>
              </a:tblGrid>
              <a:tr h="513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Applied Models On Agyptos</a:t>
                      </a:r>
                      <a:r>
                        <a:rPr b="1" lang="en" sz="1400" u="none" cap="none" strike="noStrike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 </a:t>
                      </a:r>
                      <a:endParaRPr b="1" sz="1400" u="none" cap="none" strike="noStrike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5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Test Accuracy</a:t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956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5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ResNet50</a:t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5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95.08%</a:t>
                      </a:r>
                      <a:r>
                        <a:rPr b="1" lang="en" sz="15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 </a:t>
                      </a:r>
                      <a:endParaRPr b="1" sz="1500" u="sng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56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EfficientNet</a:t>
                      </a:r>
                      <a:endParaRPr b="1" sz="1500" u="none" cap="none" strike="noStrike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96.75%</a:t>
                      </a:r>
                      <a:endParaRPr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  <a:p>
                      <a:pPr indent="0" lvl="0" marL="0" rtl="0" algn="ctr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4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MobileNet</a:t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 u="sng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98.66%</a:t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  <a:p>
                      <a:pPr indent="0" lvl="0" marL="0" rtl="0" algn="ctr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55"/>
          <p:cNvSpPr txBox="1"/>
          <p:nvPr/>
        </p:nvSpPr>
        <p:spPr>
          <a:xfrm>
            <a:off x="451650" y="491850"/>
            <a:ext cx="8458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accent4"/>
                </a:solidFill>
                <a:latin typeface="Marcellus"/>
                <a:ea typeface="Marcellus"/>
                <a:cs typeface="Marcellus"/>
                <a:sym typeface="Marcellus"/>
              </a:rPr>
              <a:t>Experiment 2: </a:t>
            </a:r>
            <a:r>
              <a:rPr b="1" lang="en">
                <a:solidFill>
                  <a:schemeClr val="accent4"/>
                </a:solidFill>
                <a:latin typeface="Marcellus"/>
                <a:ea typeface="Marcellus"/>
                <a:cs typeface="Marcellus"/>
                <a:sym typeface="Marcellus"/>
              </a:rPr>
              <a:t>(</a:t>
            </a:r>
            <a:r>
              <a:rPr b="1" lang="en">
                <a:solidFill>
                  <a:srgbClr val="A61C00"/>
                </a:solidFill>
                <a:latin typeface="Marcellus"/>
                <a:ea typeface="Marcellus"/>
                <a:cs typeface="Marcellus"/>
                <a:sym typeface="Marcellus"/>
              </a:rPr>
              <a:t>Extended Glyph)</a:t>
            </a:r>
            <a:r>
              <a:rPr b="1" lang="en">
                <a:solidFill>
                  <a:srgbClr val="A61C00"/>
                </a:solidFill>
                <a:latin typeface="Marcellus"/>
                <a:ea typeface="Marcellus"/>
                <a:cs typeface="Marcellus"/>
                <a:sym typeface="Marcellus"/>
              </a:rPr>
              <a:t> Split Ratio: Train 60%, Validation 20% And Test 20%.</a:t>
            </a:r>
            <a:endParaRPr b="1" sz="2900" u="sng">
              <a:solidFill>
                <a:schemeClr val="accent4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graphicFrame>
        <p:nvGraphicFramePr>
          <p:cNvPr id="1141" name="Google Shape;1141;p55"/>
          <p:cNvGraphicFramePr/>
          <p:nvPr/>
        </p:nvGraphicFramePr>
        <p:xfrm>
          <a:off x="1761013" y="1696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{6BA4A626-F783-48E5-93B3-2D0EBF5964D4}</a:tableStyleId>
              </a:tblPr>
              <a:tblGrid>
                <a:gridCol w="2855025"/>
                <a:gridCol w="2766950"/>
              </a:tblGrid>
              <a:tr h="547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Metric</a:t>
                      </a:r>
                      <a:endParaRPr b="1" sz="1800" cap="small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Value</a:t>
                      </a:r>
                      <a:endParaRPr b="1" sz="1800" cap="small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chemeClr val="accent2"/>
                    </a:solidFill>
                  </a:tcPr>
                </a:tc>
              </a:tr>
              <a:tr h="547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Precision</a:t>
                      </a:r>
                      <a:endParaRPr sz="1800" cap="small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cap="small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91%</a:t>
                      </a:r>
                      <a:endParaRPr sz="1800" cap="small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547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Recall</a:t>
                      </a:r>
                      <a:endParaRPr sz="1800" cap="small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cap="small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95%</a:t>
                      </a:r>
                      <a:endParaRPr sz="1800" cap="small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547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mAP50</a:t>
                      </a:r>
                      <a:endParaRPr sz="1800" cap="small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cap="small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90%</a:t>
                      </a:r>
                      <a:endParaRPr sz="1800" cap="small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547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mAP50-95</a:t>
                      </a:r>
                      <a:endParaRPr sz="1800" cap="small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cap="small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88%</a:t>
                      </a:r>
                      <a:endParaRPr sz="1800" cap="small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1142" name="Google Shape;1142;p55"/>
          <p:cNvSpPr txBox="1"/>
          <p:nvPr/>
        </p:nvSpPr>
        <p:spPr>
          <a:xfrm>
            <a:off x="1878300" y="1194688"/>
            <a:ext cx="53874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Marcellus"/>
                <a:ea typeface="Marcellus"/>
                <a:cs typeface="Marcellus"/>
                <a:sym typeface="Marcellus"/>
              </a:rPr>
              <a:t>YOLOv8m</a:t>
            </a:r>
            <a:endParaRPr sz="2400">
              <a:solidFill>
                <a:schemeClr val="accent4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56"/>
          <p:cNvSpPr txBox="1"/>
          <p:nvPr/>
        </p:nvSpPr>
        <p:spPr>
          <a:xfrm>
            <a:off x="370475" y="481500"/>
            <a:ext cx="85350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accent4"/>
                </a:solidFill>
                <a:latin typeface="Marcellus"/>
                <a:ea typeface="Marcellus"/>
                <a:cs typeface="Marcellus"/>
                <a:sym typeface="Marcellus"/>
              </a:rPr>
              <a:t>Experiment 2</a:t>
            </a:r>
            <a:r>
              <a:rPr b="1" lang="en" sz="2900">
                <a:solidFill>
                  <a:schemeClr val="accent4"/>
                </a:solidFill>
                <a:latin typeface="Marcellus"/>
                <a:ea typeface="Marcellus"/>
                <a:cs typeface="Marcellus"/>
                <a:sym typeface="Marcellus"/>
              </a:rPr>
              <a:t>:</a:t>
            </a:r>
            <a:r>
              <a:rPr b="1" lang="en" sz="3000">
                <a:solidFill>
                  <a:schemeClr val="accent4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b="1" lang="en" sz="1300">
                <a:solidFill>
                  <a:srgbClr val="A61C00"/>
                </a:solidFill>
                <a:latin typeface="Marcellus"/>
                <a:ea typeface="Marcellus"/>
                <a:cs typeface="Marcellus"/>
                <a:sym typeface="Marcellus"/>
              </a:rPr>
              <a:t>(Extended Glyph)</a:t>
            </a:r>
            <a:r>
              <a:rPr b="1" lang="en" sz="1300">
                <a:solidFill>
                  <a:srgbClr val="A61C00"/>
                </a:solidFill>
                <a:latin typeface="Marcellus"/>
                <a:ea typeface="Marcellus"/>
                <a:cs typeface="Marcellus"/>
                <a:sym typeface="Marcellus"/>
              </a:rPr>
              <a:t> Dataset Split Ratio:Train 60%,Validation 20%, and Test 20%.</a:t>
            </a:r>
            <a:endParaRPr sz="1300">
              <a:solidFill>
                <a:srgbClr val="A61C00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accent4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graphicFrame>
        <p:nvGraphicFramePr>
          <p:cNvPr id="1148" name="Google Shape;1148;p56"/>
          <p:cNvGraphicFramePr/>
          <p:nvPr/>
        </p:nvGraphicFramePr>
        <p:xfrm>
          <a:off x="562500" y="120198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{56EB93DE-3818-4E92-A4D7-453F4257D205}</a:tableStyleId>
              </a:tblPr>
              <a:tblGrid>
                <a:gridCol w="2673000"/>
                <a:gridCol w="2673000"/>
                <a:gridCol w="2673000"/>
              </a:tblGrid>
              <a:tr h="590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2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Applied Models On Glyph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Validation Accuracy</a:t>
                      </a:r>
                      <a:endParaRPr b="1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Test Accuracy</a:t>
                      </a:r>
                      <a:endParaRPr b="1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61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2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ResNet50</a:t>
                      </a:r>
                      <a:endParaRPr b="1" sz="12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85,61%</a:t>
                      </a:r>
                      <a:endParaRPr sz="1300" u="sng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87%</a:t>
                      </a:r>
                      <a:endParaRPr sz="1300" u="sng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2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2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MobileNet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88.21%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90.14%</a:t>
                      </a:r>
                      <a:endParaRPr sz="13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2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EfficientNet</a:t>
                      </a:r>
                      <a:endParaRPr b="1" sz="1200" u="none" cap="none" strike="noStrike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91.26%</a:t>
                      </a:r>
                      <a:endParaRPr sz="13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94.09%</a:t>
                      </a:r>
                      <a:endParaRPr sz="13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2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Squeezenet</a:t>
                      </a:r>
                      <a:endParaRPr b="1" sz="12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2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Tuning Only Final Layer</a:t>
                      </a:r>
                      <a:endParaRPr b="1" sz="12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95.05%</a:t>
                      </a:r>
                      <a:endParaRPr sz="13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96.99%</a:t>
                      </a:r>
                      <a:endParaRPr sz="13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2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Squeezenet</a:t>
                      </a:r>
                      <a:endParaRPr b="1" sz="12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Tuning Through Gradual Unfreezing</a:t>
                      </a:r>
                      <a:endParaRPr b="1" sz="12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 u="sng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98%</a:t>
                      </a:r>
                      <a:endParaRPr b="1" sz="13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300" u="sng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98.5%</a:t>
                      </a:r>
                      <a:endParaRPr b="1" sz="13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57"/>
          <p:cNvSpPr txBox="1"/>
          <p:nvPr>
            <p:ph type="title"/>
          </p:nvPr>
        </p:nvSpPr>
        <p:spPr>
          <a:xfrm>
            <a:off x="3017751" y="1993205"/>
            <a:ext cx="5556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/>
              <a:t>RELATED WORKS</a:t>
            </a:r>
            <a:endParaRPr sz="3600"/>
          </a:p>
        </p:txBody>
      </p:sp>
      <p:sp>
        <p:nvSpPr>
          <p:cNvPr id="1154" name="Google Shape;1154;p57"/>
          <p:cNvSpPr txBox="1"/>
          <p:nvPr>
            <p:ph idx="2" type="title"/>
          </p:nvPr>
        </p:nvSpPr>
        <p:spPr>
          <a:xfrm>
            <a:off x="6618550" y="940800"/>
            <a:ext cx="1793400" cy="12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1155" name="Google Shape;1155;p57"/>
          <p:cNvGrpSpPr/>
          <p:nvPr/>
        </p:nvGrpSpPr>
        <p:grpSpPr>
          <a:xfrm>
            <a:off x="2075079" y="438214"/>
            <a:ext cx="974478" cy="4456896"/>
            <a:chOff x="-1008450" y="1021125"/>
            <a:chExt cx="754123" cy="3449076"/>
          </a:xfrm>
        </p:grpSpPr>
        <p:sp>
          <p:nvSpPr>
            <p:cNvPr id="1156" name="Google Shape;1156;p57"/>
            <p:cNvSpPr/>
            <p:nvPr/>
          </p:nvSpPr>
          <p:spPr>
            <a:xfrm>
              <a:off x="-1008450" y="4203650"/>
              <a:ext cx="754123" cy="266551"/>
            </a:xfrm>
            <a:custGeom>
              <a:rect b="b" l="l" r="r" t="t"/>
              <a:pathLst>
                <a:path extrusionOk="0" h="3097" w="8762">
                  <a:moveTo>
                    <a:pt x="1" y="1"/>
                  </a:moveTo>
                  <a:lnTo>
                    <a:pt x="1" y="3096"/>
                  </a:lnTo>
                  <a:lnTo>
                    <a:pt x="8761" y="3096"/>
                  </a:lnTo>
                  <a:lnTo>
                    <a:pt x="8761" y="1"/>
                  </a:lnTo>
                  <a:close/>
                </a:path>
              </a:pathLst>
            </a:custGeom>
            <a:gradFill>
              <a:gsLst>
                <a:gs pos="0">
                  <a:srgbClr val="3A648A"/>
                </a:gs>
                <a:gs pos="100000">
                  <a:srgbClr val="16212B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57"/>
            <p:cNvSpPr/>
            <p:nvPr/>
          </p:nvSpPr>
          <p:spPr>
            <a:xfrm>
              <a:off x="-1008450" y="4203650"/>
              <a:ext cx="754123" cy="266551"/>
            </a:xfrm>
            <a:custGeom>
              <a:rect b="b" l="l" r="r" t="t"/>
              <a:pathLst>
                <a:path extrusionOk="0" h="3097" w="8762">
                  <a:moveTo>
                    <a:pt x="7805" y="1"/>
                  </a:moveTo>
                  <a:lnTo>
                    <a:pt x="7805" y="2389"/>
                  </a:lnTo>
                  <a:lnTo>
                    <a:pt x="1" y="2389"/>
                  </a:lnTo>
                  <a:lnTo>
                    <a:pt x="1" y="3096"/>
                  </a:lnTo>
                  <a:lnTo>
                    <a:pt x="8761" y="3096"/>
                  </a:lnTo>
                  <a:lnTo>
                    <a:pt x="8761" y="1"/>
                  </a:lnTo>
                  <a:close/>
                </a:path>
              </a:pathLst>
            </a:custGeom>
            <a:solidFill>
              <a:srgbClr val="353535">
                <a:alpha val="46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57"/>
            <p:cNvSpPr/>
            <p:nvPr/>
          </p:nvSpPr>
          <p:spPr>
            <a:xfrm>
              <a:off x="-935981" y="1336133"/>
              <a:ext cx="609358" cy="2868630"/>
            </a:xfrm>
            <a:custGeom>
              <a:rect b="b" l="l" r="r" t="t"/>
              <a:pathLst>
                <a:path extrusionOk="0" h="33330" w="7080">
                  <a:moveTo>
                    <a:pt x="963" y="1"/>
                  </a:moveTo>
                  <a:lnTo>
                    <a:pt x="1" y="33329"/>
                  </a:lnTo>
                  <a:lnTo>
                    <a:pt x="7080" y="33329"/>
                  </a:lnTo>
                  <a:lnTo>
                    <a:pt x="6118" y="1"/>
                  </a:lnTo>
                  <a:close/>
                </a:path>
              </a:pathLst>
            </a:custGeom>
            <a:gradFill>
              <a:gsLst>
                <a:gs pos="0">
                  <a:srgbClr val="3A648A"/>
                </a:gs>
                <a:gs pos="100000">
                  <a:srgbClr val="16212B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57"/>
            <p:cNvSpPr/>
            <p:nvPr/>
          </p:nvSpPr>
          <p:spPr>
            <a:xfrm>
              <a:off x="-853184" y="1021125"/>
              <a:ext cx="443506" cy="315093"/>
            </a:xfrm>
            <a:custGeom>
              <a:rect b="b" l="l" r="r" t="t"/>
              <a:pathLst>
                <a:path extrusionOk="0" h="3661" w="5153">
                  <a:moveTo>
                    <a:pt x="2578" y="1"/>
                  </a:moveTo>
                  <a:lnTo>
                    <a:pt x="1" y="3661"/>
                  </a:lnTo>
                  <a:lnTo>
                    <a:pt x="5153" y="3661"/>
                  </a:lnTo>
                  <a:lnTo>
                    <a:pt x="2578" y="1"/>
                  </a:lnTo>
                  <a:close/>
                </a:path>
              </a:pathLst>
            </a:custGeom>
            <a:gradFill>
              <a:gsLst>
                <a:gs pos="0">
                  <a:srgbClr val="3A648A"/>
                </a:gs>
                <a:gs pos="100000">
                  <a:srgbClr val="16212B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57"/>
            <p:cNvSpPr/>
            <p:nvPr/>
          </p:nvSpPr>
          <p:spPr>
            <a:xfrm>
              <a:off x="-637240" y="1021125"/>
              <a:ext cx="227562" cy="317589"/>
            </a:xfrm>
            <a:custGeom>
              <a:rect b="b" l="l" r="r" t="t"/>
              <a:pathLst>
                <a:path extrusionOk="0" h="3690" w="2644">
                  <a:moveTo>
                    <a:pt x="69" y="1"/>
                  </a:moveTo>
                  <a:lnTo>
                    <a:pt x="1" y="92"/>
                  </a:lnTo>
                  <a:lnTo>
                    <a:pt x="1043" y="3689"/>
                  </a:lnTo>
                  <a:lnTo>
                    <a:pt x="2644" y="366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>
                <a:alpha val="247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57"/>
            <p:cNvSpPr/>
            <p:nvPr/>
          </p:nvSpPr>
          <p:spPr>
            <a:xfrm>
              <a:off x="-612108" y="1247139"/>
              <a:ext cx="15406" cy="54136"/>
            </a:xfrm>
            <a:custGeom>
              <a:rect b="b" l="l" r="r" t="t"/>
              <a:pathLst>
                <a:path extrusionOk="0" h="629" w="179">
                  <a:moveTo>
                    <a:pt x="1" y="1"/>
                  </a:moveTo>
                  <a:lnTo>
                    <a:pt x="1" y="539"/>
                  </a:lnTo>
                  <a:cubicBezTo>
                    <a:pt x="1" y="588"/>
                    <a:pt x="38" y="628"/>
                    <a:pt x="89" y="628"/>
                  </a:cubicBezTo>
                  <a:cubicBezTo>
                    <a:pt x="138" y="628"/>
                    <a:pt x="178" y="588"/>
                    <a:pt x="178" y="539"/>
                  </a:cubicBezTo>
                  <a:lnTo>
                    <a:pt x="1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57"/>
            <p:cNvSpPr/>
            <p:nvPr/>
          </p:nvSpPr>
          <p:spPr>
            <a:xfrm>
              <a:off x="-727181" y="1243954"/>
              <a:ext cx="117912" cy="57321"/>
            </a:xfrm>
            <a:custGeom>
              <a:rect b="b" l="l" r="r" t="t"/>
              <a:pathLst>
                <a:path extrusionOk="0" h="666" w="1370">
                  <a:moveTo>
                    <a:pt x="1272" y="1"/>
                  </a:moveTo>
                  <a:cubicBezTo>
                    <a:pt x="1240" y="1"/>
                    <a:pt x="1212" y="24"/>
                    <a:pt x="1197" y="52"/>
                  </a:cubicBezTo>
                  <a:cubicBezTo>
                    <a:pt x="1083" y="301"/>
                    <a:pt x="768" y="467"/>
                    <a:pt x="530" y="496"/>
                  </a:cubicBezTo>
                  <a:cubicBezTo>
                    <a:pt x="507" y="499"/>
                    <a:pt x="484" y="499"/>
                    <a:pt x="459" y="499"/>
                  </a:cubicBezTo>
                  <a:cubicBezTo>
                    <a:pt x="384" y="499"/>
                    <a:pt x="284" y="482"/>
                    <a:pt x="227" y="410"/>
                  </a:cubicBezTo>
                  <a:cubicBezTo>
                    <a:pt x="221" y="402"/>
                    <a:pt x="212" y="393"/>
                    <a:pt x="207" y="382"/>
                  </a:cubicBezTo>
                  <a:lnTo>
                    <a:pt x="207" y="382"/>
                  </a:lnTo>
                  <a:cubicBezTo>
                    <a:pt x="221" y="402"/>
                    <a:pt x="244" y="422"/>
                    <a:pt x="278" y="422"/>
                  </a:cubicBezTo>
                  <a:cubicBezTo>
                    <a:pt x="287" y="422"/>
                    <a:pt x="350" y="416"/>
                    <a:pt x="384" y="364"/>
                  </a:cubicBezTo>
                  <a:cubicBezTo>
                    <a:pt x="413" y="324"/>
                    <a:pt x="416" y="273"/>
                    <a:pt x="393" y="218"/>
                  </a:cubicBezTo>
                  <a:cubicBezTo>
                    <a:pt x="370" y="164"/>
                    <a:pt x="321" y="130"/>
                    <a:pt x="258" y="127"/>
                  </a:cubicBezTo>
                  <a:lnTo>
                    <a:pt x="249" y="127"/>
                  </a:lnTo>
                  <a:cubicBezTo>
                    <a:pt x="169" y="127"/>
                    <a:pt x="92" y="175"/>
                    <a:pt x="52" y="247"/>
                  </a:cubicBezTo>
                  <a:cubicBezTo>
                    <a:pt x="26" y="293"/>
                    <a:pt x="0" y="390"/>
                    <a:pt x="95" y="510"/>
                  </a:cubicBezTo>
                  <a:cubicBezTo>
                    <a:pt x="135" y="562"/>
                    <a:pt x="184" y="599"/>
                    <a:pt x="249" y="625"/>
                  </a:cubicBezTo>
                  <a:cubicBezTo>
                    <a:pt x="310" y="651"/>
                    <a:pt x="381" y="665"/>
                    <a:pt x="459" y="665"/>
                  </a:cubicBezTo>
                  <a:cubicBezTo>
                    <a:pt x="493" y="665"/>
                    <a:pt x="524" y="665"/>
                    <a:pt x="553" y="656"/>
                  </a:cubicBezTo>
                  <a:cubicBezTo>
                    <a:pt x="711" y="639"/>
                    <a:pt x="871" y="582"/>
                    <a:pt x="1014" y="488"/>
                  </a:cubicBezTo>
                  <a:cubicBezTo>
                    <a:pt x="1172" y="387"/>
                    <a:pt x="1286" y="264"/>
                    <a:pt x="1349" y="121"/>
                  </a:cubicBezTo>
                  <a:cubicBezTo>
                    <a:pt x="1369" y="78"/>
                    <a:pt x="1349" y="26"/>
                    <a:pt x="1309" y="9"/>
                  </a:cubicBezTo>
                  <a:cubicBezTo>
                    <a:pt x="1298" y="6"/>
                    <a:pt x="1283" y="1"/>
                    <a:pt x="12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57"/>
            <p:cNvSpPr/>
            <p:nvPr/>
          </p:nvSpPr>
          <p:spPr>
            <a:xfrm>
              <a:off x="-674938" y="1188785"/>
              <a:ext cx="123335" cy="67305"/>
            </a:xfrm>
            <a:custGeom>
              <a:rect b="b" l="l" r="r" t="t"/>
              <a:pathLst>
                <a:path extrusionOk="0" h="782" w="1433">
                  <a:moveTo>
                    <a:pt x="716" y="161"/>
                  </a:moveTo>
                  <a:cubicBezTo>
                    <a:pt x="874" y="161"/>
                    <a:pt x="1017" y="235"/>
                    <a:pt x="1109" y="301"/>
                  </a:cubicBezTo>
                  <a:cubicBezTo>
                    <a:pt x="1155" y="332"/>
                    <a:pt x="1195" y="364"/>
                    <a:pt x="1223" y="390"/>
                  </a:cubicBezTo>
                  <a:cubicBezTo>
                    <a:pt x="1195" y="415"/>
                    <a:pt x="1155" y="447"/>
                    <a:pt x="1109" y="478"/>
                  </a:cubicBezTo>
                  <a:cubicBezTo>
                    <a:pt x="1017" y="544"/>
                    <a:pt x="874" y="619"/>
                    <a:pt x="716" y="619"/>
                  </a:cubicBezTo>
                  <a:cubicBezTo>
                    <a:pt x="559" y="619"/>
                    <a:pt x="416" y="544"/>
                    <a:pt x="321" y="478"/>
                  </a:cubicBezTo>
                  <a:cubicBezTo>
                    <a:pt x="275" y="447"/>
                    <a:pt x="235" y="415"/>
                    <a:pt x="207" y="390"/>
                  </a:cubicBezTo>
                  <a:cubicBezTo>
                    <a:pt x="235" y="364"/>
                    <a:pt x="275" y="332"/>
                    <a:pt x="321" y="301"/>
                  </a:cubicBezTo>
                  <a:cubicBezTo>
                    <a:pt x="416" y="235"/>
                    <a:pt x="559" y="161"/>
                    <a:pt x="716" y="161"/>
                  </a:cubicBezTo>
                  <a:close/>
                  <a:moveTo>
                    <a:pt x="716" y="0"/>
                  </a:moveTo>
                  <a:cubicBezTo>
                    <a:pt x="625" y="0"/>
                    <a:pt x="533" y="17"/>
                    <a:pt x="439" y="52"/>
                  </a:cubicBezTo>
                  <a:cubicBezTo>
                    <a:pt x="367" y="78"/>
                    <a:pt x="295" y="118"/>
                    <a:pt x="224" y="166"/>
                  </a:cubicBezTo>
                  <a:cubicBezTo>
                    <a:pt x="106" y="249"/>
                    <a:pt x="32" y="332"/>
                    <a:pt x="29" y="335"/>
                  </a:cubicBezTo>
                  <a:cubicBezTo>
                    <a:pt x="0" y="367"/>
                    <a:pt x="0" y="413"/>
                    <a:pt x="29" y="447"/>
                  </a:cubicBezTo>
                  <a:cubicBezTo>
                    <a:pt x="29" y="450"/>
                    <a:pt x="104" y="533"/>
                    <a:pt x="224" y="616"/>
                  </a:cubicBezTo>
                  <a:cubicBezTo>
                    <a:pt x="295" y="662"/>
                    <a:pt x="367" y="702"/>
                    <a:pt x="439" y="730"/>
                  </a:cubicBezTo>
                  <a:cubicBezTo>
                    <a:pt x="533" y="765"/>
                    <a:pt x="625" y="782"/>
                    <a:pt x="716" y="782"/>
                  </a:cubicBezTo>
                  <a:cubicBezTo>
                    <a:pt x="805" y="782"/>
                    <a:pt x="897" y="765"/>
                    <a:pt x="991" y="730"/>
                  </a:cubicBezTo>
                  <a:cubicBezTo>
                    <a:pt x="1063" y="705"/>
                    <a:pt x="1134" y="665"/>
                    <a:pt x="1206" y="616"/>
                  </a:cubicBezTo>
                  <a:cubicBezTo>
                    <a:pt x="1323" y="533"/>
                    <a:pt x="1398" y="450"/>
                    <a:pt x="1404" y="447"/>
                  </a:cubicBezTo>
                  <a:cubicBezTo>
                    <a:pt x="1432" y="415"/>
                    <a:pt x="1432" y="367"/>
                    <a:pt x="1404" y="335"/>
                  </a:cubicBezTo>
                  <a:cubicBezTo>
                    <a:pt x="1404" y="332"/>
                    <a:pt x="1326" y="249"/>
                    <a:pt x="1206" y="166"/>
                  </a:cubicBezTo>
                  <a:cubicBezTo>
                    <a:pt x="1137" y="120"/>
                    <a:pt x="1063" y="80"/>
                    <a:pt x="991" y="52"/>
                  </a:cubicBezTo>
                  <a:cubicBezTo>
                    <a:pt x="897" y="17"/>
                    <a:pt x="805" y="0"/>
                    <a:pt x="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57"/>
            <p:cNvSpPr/>
            <p:nvPr/>
          </p:nvSpPr>
          <p:spPr>
            <a:xfrm>
              <a:off x="-724771" y="1215122"/>
              <a:ext cx="67391" cy="14373"/>
            </a:xfrm>
            <a:custGeom>
              <a:rect b="b" l="l" r="r" t="t"/>
              <a:pathLst>
                <a:path extrusionOk="0" h="167" w="783">
                  <a:moveTo>
                    <a:pt x="84" y="1"/>
                  </a:moveTo>
                  <a:cubicBezTo>
                    <a:pt x="38" y="1"/>
                    <a:pt x="1" y="41"/>
                    <a:pt x="1" y="84"/>
                  </a:cubicBezTo>
                  <a:cubicBezTo>
                    <a:pt x="1" y="129"/>
                    <a:pt x="41" y="167"/>
                    <a:pt x="84" y="167"/>
                  </a:cubicBezTo>
                  <a:lnTo>
                    <a:pt x="84" y="161"/>
                  </a:lnTo>
                  <a:lnTo>
                    <a:pt x="783" y="161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57"/>
            <p:cNvSpPr/>
            <p:nvPr/>
          </p:nvSpPr>
          <p:spPr>
            <a:xfrm>
              <a:off x="-726664" y="1161157"/>
              <a:ext cx="185648" cy="40538"/>
            </a:xfrm>
            <a:custGeom>
              <a:rect b="b" l="l" r="r" t="t"/>
              <a:pathLst>
                <a:path extrusionOk="0" h="471" w="2157">
                  <a:moveTo>
                    <a:pt x="1346" y="0"/>
                  </a:moveTo>
                  <a:cubicBezTo>
                    <a:pt x="1317" y="0"/>
                    <a:pt x="1283" y="0"/>
                    <a:pt x="1254" y="6"/>
                  </a:cubicBezTo>
                  <a:cubicBezTo>
                    <a:pt x="1011" y="23"/>
                    <a:pt x="819" y="124"/>
                    <a:pt x="690" y="192"/>
                  </a:cubicBezTo>
                  <a:lnTo>
                    <a:pt x="682" y="195"/>
                  </a:lnTo>
                  <a:cubicBezTo>
                    <a:pt x="473" y="307"/>
                    <a:pt x="86" y="307"/>
                    <a:pt x="80" y="307"/>
                  </a:cubicBezTo>
                  <a:cubicBezTo>
                    <a:pt x="34" y="307"/>
                    <a:pt x="0" y="341"/>
                    <a:pt x="0" y="387"/>
                  </a:cubicBezTo>
                  <a:cubicBezTo>
                    <a:pt x="0" y="436"/>
                    <a:pt x="34" y="470"/>
                    <a:pt x="80" y="470"/>
                  </a:cubicBezTo>
                  <a:cubicBezTo>
                    <a:pt x="100" y="470"/>
                    <a:pt x="510" y="467"/>
                    <a:pt x="753" y="353"/>
                  </a:cubicBezTo>
                  <a:lnTo>
                    <a:pt x="762" y="350"/>
                  </a:lnTo>
                  <a:cubicBezTo>
                    <a:pt x="894" y="278"/>
                    <a:pt x="1097" y="172"/>
                    <a:pt x="1340" y="172"/>
                  </a:cubicBezTo>
                  <a:cubicBezTo>
                    <a:pt x="1567" y="172"/>
                    <a:pt x="1793" y="264"/>
                    <a:pt x="2010" y="439"/>
                  </a:cubicBezTo>
                  <a:cubicBezTo>
                    <a:pt x="2025" y="450"/>
                    <a:pt x="2048" y="456"/>
                    <a:pt x="2065" y="456"/>
                  </a:cubicBezTo>
                  <a:cubicBezTo>
                    <a:pt x="2091" y="456"/>
                    <a:pt x="2114" y="441"/>
                    <a:pt x="2128" y="424"/>
                  </a:cubicBezTo>
                  <a:cubicBezTo>
                    <a:pt x="2156" y="387"/>
                    <a:pt x="2154" y="336"/>
                    <a:pt x="2119" y="307"/>
                  </a:cubicBezTo>
                  <a:cubicBezTo>
                    <a:pt x="1970" y="184"/>
                    <a:pt x="1819" y="101"/>
                    <a:pt x="1664" y="52"/>
                  </a:cubicBezTo>
                  <a:cubicBezTo>
                    <a:pt x="1561" y="20"/>
                    <a:pt x="1452" y="0"/>
                    <a:pt x="13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57"/>
            <p:cNvSpPr/>
            <p:nvPr/>
          </p:nvSpPr>
          <p:spPr>
            <a:xfrm>
              <a:off x="-935981" y="1336133"/>
              <a:ext cx="609358" cy="2868630"/>
            </a:xfrm>
            <a:custGeom>
              <a:rect b="b" l="l" r="r" t="t"/>
              <a:pathLst>
                <a:path extrusionOk="0" h="33330" w="7080">
                  <a:moveTo>
                    <a:pt x="4514" y="1"/>
                  </a:moveTo>
                  <a:lnTo>
                    <a:pt x="5353" y="31726"/>
                  </a:lnTo>
                  <a:lnTo>
                    <a:pt x="12" y="31726"/>
                  </a:lnTo>
                  <a:lnTo>
                    <a:pt x="1" y="33329"/>
                  </a:lnTo>
                  <a:lnTo>
                    <a:pt x="7080" y="33329"/>
                  </a:lnTo>
                  <a:lnTo>
                    <a:pt x="6118" y="1"/>
                  </a:lnTo>
                  <a:close/>
                </a:path>
              </a:pathLst>
            </a:custGeom>
            <a:solidFill>
              <a:srgbClr val="353535">
                <a:alpha val="46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57"/>
            <p:cNvSpPr/>
            <p:nvPr/>
          </p:nvSpPr>
          <p:spPr>
            <a:xfrm>
              <a:off x="-742759" y="4089093"/>
              <a:ext cx="19107" cy="67305"/>
            </a:xfrm>
            <a:custGeom>
              <a:rect b="b" l="l" r="r" t="t"/>
              <a:pathLst>
                <a:path extrusionOk="0" h="782" w="222">
                  <a:moveTo>
                    <a:pt x="1" y="0"/>
                  </a:moveTo>
                  <a:lnTo>
                    <a:pt x="1" y="670"/>
                  </a:lnTo>
                  <a:cubicBezTo>
                    <a:pt x="1" y="730"/>
                    <a:pt x="50" y="782"/>
                    <a:pt x="110" y="782"/>
                  </a:cubicBezTo>
                  <a:cubicBezTo>
                    <a:pt x="173" y="782"/>
                    <a:pt x="221" y="730"/>
                    <a:pt x="221" y="670"/>
                  </a:cubicBezTo>
                  <a:lnTo>
                    <a:pt x="221" y="0"/>
                  </a:lnTo>
                  <a:close/>
                </a:path>
              </a:pathLst>
            </a:custGeom>
            <a:solidFill>
              <a:srgbClr val="D68B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57"/>
            <p:cNvSpPr/>
            <p:nvPr/>
          </p:nvSpPr>
          <p:spPr>
            <a:xfrm>
              <a:off x="-886406" y="4085393"/>
              <a:ext cx="147692" cy="71264"/>
            </a:xfrm>
            <a:custGeom>
              <a:rect b="b" l="l" r="r" t="t"/>
              <a:pathLst>
                <a:path extrusionOk="0" h="828" w="1716">
                  <a:moveTo>
                    <a:pt x="1595" y="0"/>
                  </a:moveTo>
                  <a:cubicBezTo>
                    <a:pt x="1558" y="0"/>
                    <a:pt x="1521" y="26"/>
                    <a:pt x="1504" y="60"/>
                  </a:cubicBezTo>
                  <a:cubicBezTo>
                    <a:pt x="1363" y="375"/>
                    <a:pt x="971" y="579"/>
                    <a:pt x="673" y="616"/>
                  </a:cubicBezTo>
                  <a:cubicBezTo>
                    <a:pt x="642" y="619"/>
                    <a:pt x="607" y="622"/>
                    <a:pt x="579" y="622"/>
                  </a:cubicBezTo>
                  <a:cubicBezTo>
                    <a:pt x="484" y="622"/>
                    <a:pt x="358" y="602"/>
                    <a:pt x="287" y="513"/>
                  </a:cubicBezTo>
                  <a:cubicBezTo>
                    <a:pt x="275" y="498"/>
                    <a:pt x="270" y="487"/>
                    <a:pt x="261" y="473"/>
                  </a:cubicBezTo>
                  <a:lnTo>
                    <a:pt x="261" y="473"/>
                  </a:lnTo>
                  <a:cubicBezTo>
                    <a:pt x="281" y="501"/>
                    <a:pt x="312" y="521"/>
                    <a:pt x="353" y="521"/>
                  </a:cubicBezTo>
                  <a:cubicBezTo>
                    <a:pt x="367" y="521"/>
                    <a:pt x="441" y="518"/>
                    <a:pt x="487" y="450"/>
                  </a:cubicBezTo>
                  <a:cubicBezTo>
                    <a:pt x="519" y="401"/>
                    <a:pt x="524" y="335"/>
                    <a:pt x="496" y="264"/>
                  </a:cubicBezTo>
                  <a:cubicBezTo>
                    <a:pt x="467" y="201"/>
                    <a:pt x="404" y="158"/>
                    <a:pt x="327" y="155"/>
                  </a:cubicBezTo>
                  <a:lnTo>
                    <a:pt x="312" y="155"/>
                  </a:lnTo>
                  <a:cubicBezTo>
                    <a:pt x="212" y="155"/>
                    <a:pt x="112" y="212"/>
                    <a:pt x="66" y="301"/>
                  </a:cubicBezTo>
                  <a:cubicBezTo>
                    <a:pt x="32" y="358"/>
                    <a:pt x="0" y="478"/>
                    <a:pt x="118" y="633"/>
                  </a:cubicBezTo>
                  <a:cubicBezTo>
                    <a:pt x="166" y="693"/>
                    <a:pt x="229" y="745"/>
                    <a:pt x="310" y="776"/>
                  </a:cubicBezTo>
                  <a:cubicBezTo>
                    <a:pt x="384" y="811"/>
                    <a:pt x="473" y="828"/>
                    <a:pt x="573" y="828"/>
                  </a:cubicBezTo>
                  <a:cubicBezTo>
                    <a:pt x="610" y="828"/>
                    <a:pt x="648" y="825"/>
                    <a:pt x="693" y="819"/>
                  </a:cubicBezTo>
                  <a:cubicBezTo>
                    <a:pt x="888" y="799"/>
                    <a:pt x="1091" y="725"/>
                    <a:pt x="1272" y="610"/>
                  </a:cubicBezTo>
                  <a:cubicBezTo>
                    <a:pt x="1467" y="484"/>
                    <a:pt x="1615" y="324"/>
                    <a:pt x="1693" y="146"/>
                  </a:cubicBezTo>
                  <a:cubicBezTo>
                    <a:pt x="1716" y="98"/>
                    <a:pt x="1693" y="35"/>
                    <a:pt x="1638" y="12"/>
                  </a:cubicBezTo>
                  <a:cubicBezTo>
                    <a:pt x="1624" y="3"/>
                    <a:pt x="1610" y="0"/>
                    <a:pt x="1595" y="0"/>
                  </a:cubicBezTo>
                  <a:close/>
                </a:path>
              </a:pathLst>
            </a:custGeom>
            <a:solidFill>
              <a:srgbClr val="D68B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57"/>
            <p:cNvSpPr/>
            <p:nvPr/>
          </p:nvSpPr>
          <p:spPr>
            <a:xfrm>
              <a:off x="-821597" y="4014903"/>
              <a:ext cx="154663" cy="85293"/>
            </a:xfrm>
            <a:custGeom>
              <a:rect b="b" l="l" r="r" t="t"/>
              <a:pathLst>
                <a:path extrusionOk="0" h="991" w="1797">
                  <a:moveTo>
                    <a:pt x="903" y="212"/>
                  </a:moveTo>
                  <a:cubicBezTo>
                    <a:pt x="1097" y="212"/>
                    <a:pt x="1278" y="307"/>
                    <a:pt x="1395" y="387"/>
                  </a:cubicBezTo>
                  <a:cubicBezTo>
                    <a:pt x="1452" y="427"/>
                    <a:pt x="1504" y="464"/>
                    <a:pt x="1538" y="498"/>
                  </a:cubicBezTo>
                  <a:cubicBezTo>
                    <a:pt x="1504" y="530"/>
                    <a:pt x="1452" y="570"/>
                    <a:pt x="1395" y="607"/>
                  </a:cubicBezTo>
                  <a:cubicBezTo>
                    <a:pt x="1278" y="687"/>
                    <a:pt x="1097" y="785"/>
                    <a:pt x="903" y="785"/>
                  </a:cubicBezTo>
                  <a:cubicBezTo>
                    <a:pt x="705" y="785"/>
                    <a:pt x="525" y="687"/>
                    <a:pt x="407" y="607"/>
                  </a:cubicBezTo>
                  <a:cubicBezTo>
                    <a:pt x="347" y="570"/>
                    <a:pt x="301" y="530"/>
                    <a:pt x="264" y="498"/>
                  </a:cubicBezTo>
                  <a:cubicBezTo>
                    <a:pt x="295" y="470"/>
                    <a:pt x="347" y="430"/>
                    <a:pt x="407" y="387"/>
                  </a:cubicBezTo>
                  <a:cubicBezTo>
                    <a:pt x="525" y="304"/>
                    <a:pt x="705" y="212"/>
                    <a:pt x="903" y="212"/>
                  </a:cubicBezTo>
                  <a:close/>
                  <a:moveTo>
                    <a:pt x="897" y="0"/>
                  </a:moveTo>
                  <a:cubicBezTo>
                    <a:pt x="788" y="0"/>
                    <a:pt x="668" y="20"/>
                    <a:pt x="553" y="66"/>
                  </a:cubicBezTo>
                  <a:cubicBezTo>
                    <a:pt x="462" y="103"/>
                    <a:pt x="373" y="152"/>
                    <a:pt x="281" y="215"/>
                  </a:cubicBezTo>
                  <a:cubicBezTo>
                    <a:pt x="132" y="318"/>
                    <a:pt x="38" y="421"/>
                    <a:pt x="35" y="424"/>
                  </a:cubicBezTo>
                  <a:cubicBezTo>
                    <a:pt x="0" y="464"/>
                    <a:pt x="0" y="527"/>
                    <a:pt x="35" y="564"/>
                  </a:cubicBezTo>
                  <a:cubicBezTo>
                    <a:pt x="38" y="567"/>
                    <a:pt x="132" y="673"/>
                    <a:pt x="281" y="776"/>
                  </a:cubicBezTo>
                  <a:cubicBezTo>
                    <a:pt x="373" y="839"/>
                    <a:pt x="464" y="888"/>
                    <a:pt x="553" y="922"/>
                  </a:cubicBezTo>
                  <a:cubicBezTo>
                    <a:pt x="673" y="971"/>
                    <a:pt x="788" y="991"/>
                    <a:pt x="897" y="991"/>
                  </a:cubicBezTo>
                  <a:cubicBezTo>
                    <a:pt x="1009" y="991"/>
                    <a:pt x="1123" y="971"/>
                    <a:pt x="1241" y="922"/>
                  </a:cubicBezTo>
                  <a:cubicBezTo>
                    <a:pt x="1335" y="888"/>
                    <a:pt x="1424" y="836"/>
                    <a:pt x="1513" y="776"/>
                  </a:cubicBezTo>
                  <a:cubicBezTo>
                    <a:pt x="1664" y="673"/>
                    <a:pt x="1756" y="567"/>
                    <a:pt x="1762" y="564"/>
                  </a:cubicBezTo>
                  <a:cubicBezTo>
                    <a:pt x="1796" y="527"/>
                    <a:pt x="1796" y="464"/>
                    <a:pt x="1762" y="424"/>
                  </a:cubicBezTo>
                  <a:cubicBezTo>
                    <a:pt x="1756" y="421"/>
                    <a:pt x="1664" y="318"/>
                    <a:pt x="1513" y="215"/>
                  </a:cubicBezTo>
                  <a:cubicBezTo>
                    <a:pt x="1424" y="149"/>
                    <a:pt x="1332" y="103"/>
                    <a:pt x="1241" y="66"/>
                  </a:cubicBezTo>
                  <a:cubicBezTo>
                    <a:pt x="1126" y="20"/>
                    <a:pt x="1009" y="0"/>
                    <a:pt x="897" y="0"/>
                  </a:cubicBezTo>
                  <a:close/>
                </a:path>
              </a:pathLst>
            </a:custGeom>
            <a:solidFill>
              <a:srgbClr val="D68B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57"/>
            <p:cNvSpPr/>
            <p:nvPr/>
          </p:nvSpPr>
          <p:spPr>
            <a:xfrm>
              <a:off x="-883222" y="4049416"/>
              <a:ext cx="83916" cy="17300"/>
            </a:xfrm>
            <a:custGeom>
              <a:rect b="b" l="l" r="r" t="t"/>
              <a:pathLst>
                <a:path extrusionOk="0" h="201" w="975">
                  <a:moveTo>
                    <a:pt x="101" y="0"/>
                  </a:moveTo>
                  <a:cubicBezTo>
                    <a:pt x="46" y="0"/>
                    <a:pt x="1" y="43"/>
                    <a:pt x="1" y="100"/>
                  </a:cubicBezTo>
                  <a:cubicBezTo>
                    <a:pt x="1" y="152"/>
                    <a:pt x="46" y="201"/>
                    <a:pt x="101" y="201"/>
                  </a:cubicBezTo>
                  <a:lnTo>
                    <a:pt x="974" y="201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rgbClr val="D68B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57"/>
            <p:cNvSpPr/>
            <p:nvPr/>
          </p:nvSpPr>
          <p:spPr>
            <a:xfrm>
              <a:off x="-886406" y="3981337"/>
              <a:ext cx="232468" cy="50608"/>
            </a:xfrm>
            <a:custGeom>
              <a:rect b="b" l="l" r="r" t="t"/>
              <a:pathLst>
                <a:path extrusionOk="0" h="588" w="2701">
                  <a:moveTo>
                    <a:pt x="1684" y="1"/>
                  </a:moveTo>
                  <a:cubicBezTo>
                    <a:pt x="1647" y="1"/>
                    <a:pt x="1607" y="1"/>
                    <a:pt x="1573" y="4"/>
                  </a:cubicBezTo>
                  <a:cubicBezTo>
                    <a:pt x="1263" y="26"/>
                    <a:pt x="1026" y="152"/>
                    <a:pt x="862" y="235"/>
                  </a:cubicBezTo>
                  <a:lnTo>
                    <a:pt x="857" y="238"/>
                  </a:lnTo>
                  <a:cubicBezTo>
                    <a:pt x="590" y="376"/>
                    <a:pt x="109" y="379"/>
                    <a:pt x="103" y="379"/>
                  </a:cubicBezTo>
                  <a:cubicBezTo>
                    <a:pt x="46" y="379"/>
                    <a:pt x="0" y="424"/>
                    <a:pt x="0" y="482"/>
                  </a:cubicBezTo>
                  <a:cubicBezTo>
                    <a:pt x="0" y="539"/>
                    <a:pt x="46" y="588"/>
                    <a:pt x="103" y="588"/>
                  </a:cubicBezTo>
                  <a:cubicBezTo>
                    <a:pt x="129" y="588"/>
                    <a:pt x="645" y="588"/>
                    <a:pt x="948" y="433"/>
                  </a:cubicBezTo>
                  <a:lnTo>
                    <a:pt x="957" y="427"/>
                  </a:lnTo>
                  <a:cubicBezTo>
                    <a:pt x="1123" y="341"/>
                    <a:pt x="1375" y="210"/>
                    <a:pt x="1681" y="210"/>
                  </a:cubicBezTo>
                  <a:cubicBezTo>
                    <a:pt x="1965" y="210"/>
                    <a:pt x="2246" y="321"/>
                    <a:pt x="2518" y="542"/>
                  </a:cubicBezTo>
                  <a:cubicBezTo>
                    <a:pt x="2535" y="559"/>
                    <a:pt x="2558" y="565"/>
                    <a:pt x="2581" y="565"/>
                  </a:cubicBezTo>
                  <a:cubicBezTo>
                    <a:pt x="2615" y="565"/>
                    <a:pt x="2644" y="550"/>
                    <a:pt x="2664" y="525"/>
                  </a:cubicBezTo>
                  <a:cubicBezTo>
                    <a:pt x="2701" y="479"/>
                    <a:pt x="2692" y="416"/>
                    <a:pt x="2649" y="379"/>
                  </a:cubicBezTo>
                  <a:cubicBezTo>
                    <a:pt x="2463" y="227"/>
                    <a:pt x="2274" y="121"/>
                    <a:pt x="2079" y="61"/>
                  </a:cubicBezTo>
                  <a:cubicBezTo>
                    <a:pt x="1951" y="21"/>
                    <a:pt x="1816" y="1"/>
                    <a:pt x="1684" y="1"/>
                  </a:cubicBezTo>
                  <a:close/>
                </a:path>
              </a:pathLst>
            </a:custGeom>
            <a:solidFill>
              <a:srgbClr val="D68B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57"/>
            <p:cNvSpPr/>
            <p:nvPr/>
          </p:nvSpPr>
          <p:spPr>
            <a:xfrm>
              <a:off x="-497983" y="3177809"/>
              <a:ext cx="42001" cy="29177"/>
            </a:xfrm>
            <a:custGeom>
              <a:rect b="b" l="l" r="r" t="t"/>
              <a:pathLst>
                <a:path extrusionOk="0" h="339" w="488">
                  <a:moveTo>
                    <a:pt x="129" y="1"/>
                  </a:moveTo>
                  <a:cubicBezTo>
                    <a:pt x="58" y="1"/>
                    <a:pt x="1" y="58"/>
                    <a:pt x="1" y="130"/>
                  </a:cubicBezTo>
                  <a:lnTo>
                    <a:pt x="1" y="210"/>
                  </a:lnTo>
                  <a:cubicBezTo>
                    <a:pt x="1" y="281"/>
                    <a:pt x="58" y="339"/>
                    <a:pt x="129" y="339"/>
                  </a:cubicBezTo>
                  <a:lnTo>
                    <a:pt x="359" y="339"/>
                  </a:lnTo>
                  <a:cubicBezTo>
                    <a:pt x="430" y="339"/>
                    <a:pt x="487" y="281"/>
                    <a:pt x="487" y="210"/>
                  </a:cubicBezTo>
                  <a:lnTo>
                    <a:pt x="487" y="130"/>
                  </a:lnTo>
                  <a:cubicBezTo>
                    <a:pt x="487" y="58"/>
                    <a:pt x="430" y="1"/>
                    <a:pt x="359" y="1"/>
                  </a:cubicBezTo>
                  <a:close/>
                </a:path>
              </a:pathLst>
            </a:custGeom>
            <a:solidFill>
              <a:srgbClr val="D68B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57"/>
            <p:cNvSpPr/>
            <p:nvPr/>
          </p:nvSpPr>
          <p:spPr>
            <a:xfrm>
              <a:off x="-534733" y="2650644"/>
              <a:ext cx="104916" cy="30898"/>
            </a:xfrm>
            <a:custGeom>
              <a:rect b="b" l="l" r="r" t="t"/>
              <a:pathLst>
                <a:path extrusionOk="0" h="359" w="1219">
                  <a:moveTo>
                    <a:pt x="1" y="0"/>
                  </a:moveTo>
                  <a:lnTo>
                    <a:pt x="1" y="358"/>
                  </a:lnTo>
                  <a:lnTo>
                    <a:pt x="1218" y="358"/>
                  </a:lnTo>
                  <a:lnTo>
                    <a:pt x="1218" y="0"/>
                  </a:lnTo>
                  <a:close/>
                </a:path>
              </a:pathLst>
            </a:custGeom>
            <a:solidFill>
              <a:srgbClr val="D68B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74" name="Google Shape;1174;p57"/>
            <p:cNvGrpSpPr/>
            <p:nvPr/>
          </p:nvGrpSpPr>
          <p:grpSpPr>
            <a:xfrm>
              <a:off x="-883996" y="3021854"/>
              <a:ext cx="538955" cy="1134802"/>
              <a:chOff x="-883996" y="3021854"/>
              <a:chExt cx="538955" cy="1134802"/>
            </a:xfrm>
          </p:grpSpPr>
          <p:sp>
            <p:nvSpPr>
              <p:cNvPr id="1175" name="Google Shape;1175;p57"/>
              <p:cNvSpPr/>
              <p:nvPr/>
            </p:nvSpPr>
            <p:spPr>
              <a:xfrm>
                <a:off x="-740263" y="4091503"/>
                <a:ext cx="14115" cy="62485"/>
              </a:xfrm>
              <a:custGeom>
                <a:rect b="b" l="l" r="r" t="t"/>
                <a:pathLst>
                  <a:path extrusionOk="0" h="726" w="164">
                    <a:moveTo>
                      <a:pt x="1" y="1"/>
                    </a:moveTo>
                    <a:lnTo>
                      <a:pt x="1" y="642"/>
                    </a:lnTo>
                    <a:cubicBezTo>
                      <a:pt x="1" y="688"/>
                      <a:pt x="35" y="725"/>
                      <a:pt x="81" y="725"/>
                    </a:cubicBezTo>
                    <a:cubicBezTo>
                      <a:pt x="129" y="725"/>
                      <a:pt x="164" y="688"/>
                      <a:pt x="164" y="642"/>
                    </a:cubicBezTo>
                    <a:lnTo>
                      <a:pt x="1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6" name="Google Shape;1176;p57"/>
              <p:cNvSpPr/>
              <p:nvPr/>
            </p:nvSpPr>
            <p:spPr>
              <a:xfrm>
                <a:off x="-883738" y="4087716"/>
                <a:ext cx="141839" cy="66530"/>
              </a:xfrm>
              <a:custGeom>
                <a:rect b="b" l="l" r="r" t="t"/>
                <a:pathLst>
                  <a:path extrusionOk="0" h="773" w="1648">
                    <a:moveTo>
                      <a:pt x="1562" y="0"/>
                    </a:moveTo>
                    <a:cubicBezTo>
                      <a:pt x="1534" y="0"/>
                      <a:pt x="1508" y="16"/>
                      <a:pt x="1496" y="45"/>
                    </a:cubicBezTo>
                    <a:cubicBezTo>
                      <a:pt x="1347" y="365"/>
                      <a:pt x="943" y="577"/>
                      <a:pt x="639" y="615"/>
                    </a:cubicBezTo>
                    <a:cubicBezTo>
                      <a:pt x="610" y="618"/>
                      <a:pt x="575" y="621"/>
                      <a:pt x="537" y="621"/>
                    </a:cubicBezTo>
                    <a:cubicBezTo>
                      <a:pt x="430" y="621"/>
                      <a:pt x="301" y="598"/>
                      <a:pt x="227" y="500"/>
                    </a:cubicBezTo>
                    <a:cubicBezTo>
                      <a:pt x="193" y="451"/>
                      <a:pt x="158" y="388"/>
                      <a:pt x="201" y="343"/>
                    </a:cubicBezTo>
                    <a:cubicBezTo>
                      <a:pt x="228" y="316"/>
                      <a:pt x="262" y="306"/>
                      <a:pt x="283" y="306"/>
                    </a:cubicBezTo>
                    <a:cubicBezTo>
                      <a:pt x="288" y="306"/>
                      <a:pt x="293" y="307"/>
                      <a:pt x="296" y="308"/>
                    </a:cubicBezTo>
                    <a:cubicBezTo>
                      <a:pt x="296" y="314"/>
                      <a:pt x="299" y="317"/>
                      <a:pt x="299" y="320"/>
                    </a:cubicBezTo>
                    <a:cubicBezTo>
                      <a:pt x="267" y="328"/>
                      <a:pt x="241" y="357"/>
                      <a:pt x="241" y="391"/>
                    </a:cubicBezTo>
                    <a:cubicBezTo>
                      <a:pt x="241" y="434"/>
                      <a:pt x="273" y="469"/>
                      <a:pt x="316" y="469"/>
                    </a:cubicBezTo>
                    <a:cubicBezTo>
                      <a:pt x="327" y="469"/>
                      <a:pt x="393" y="463"/>
                      <a:pt x="428" y="411"/>
                    </a:cubicBezTo>
                    <a:cubicBezTo>
                      <a:pt x="456" y="365"/>
                      <a:pt x="456" y="317"/>
                      <a:pt x="430" y="254"/>
                    </a:cubicBezTo>
                    <a:cubicBezTo>
                      <a:pt x="410" y="199"/>
                      <a:pt x="356" y="162"/>
                      <a:pt x="293" y="159"/>
                    </a:cubicBezTo>
                    <a:cubicBezTo>
                      <a:pt x="290" y="159"/>
                      <a:pt x="288" y="159"/>
                      <a:pt x="285" y="159"/>
                    </a:cubicBezTo>
                    <a:cubicBezTo>
                      <a:pt x="193" y="159"/>
                      <a:pt x="100" y="210"/>
                      <a:pt x="58" y="291"/>
                    </a:cubicBezTo>
                    <a:cubicBezTo>
                      <a:pt x="29" y="345"/>
                      <a:pt x="1" y="451"/>
                      <a:pt x="110" y="592"/>
                    </a:cubicBezTo>
                    <a:cubicBezTo>
                      <a:pt x="198" y="712"/>
                      <a:pt x="353" y="772"/>
                      <a:pt x="542" y="772"/>
                    </a:cubicBezTo>
                    <a:cubicBezTo>
                      <a:pt x="579" y="772"/>
                      <a:pt x="617" y="769"/>
                      <a:pt x="657" y="769"/>
                    </a:cubicBezTo>
                    <a:cubicBezTo>
                      <a:pt x="846" y="746"/>
                      <a:pt x="1043" y="672"/>
                      <a:pt x="1218" y="560"/>
                    </a:cubicBezTo>
                    <a:cubicBezTo>
                      <a:pt x="1413" y="434"/>
                      <a:pt x="1553" y="282"/>
                      <a:pt x="1630" y="111"/>
                    </a:cubicBezTo>
                    <a:cubicBezTo>
                      <a:pt x="1647" y="71"/>
                      <a:pt x="1633" y="28"/>
                      <a:pt x="1596" y="8"/>
                    </a:cubicBezTo>
                    <a:cubicBezTo>
                      <a:pt x="1585" y="3"/>
                      <a:pt x="1573" y="0"/>
                      <a:pt x="15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7" name="Google Shape;1177;p57"/>
              <p:cNvSpPr/>
              <p:nvPr/>
            </p:nvSpPr>
            <p:spPr>
              <a:xfrm>
                <a:off x="-881242" y="4051568"/>
                <a:ext cx="78924" cy="12394"/>
              </a:xfrm>
              <a:custGeom>
                <a:rect b="b" l="l" r="r" t="t"/>
                <a:pathLst>
                  <a:path extrusionOk="0" h="144" w="917">
                    <a:moveTo>
                      <a:pt x="72" y="1"/>
                    </a:moveTo>
                    <a:cubicBezTo>
                      <a:pt x="35" y="1"/>
                      <a:pt x="0" y="32"/>
                      <a:pt x="0" y="72"/>
                    </a:cubicBezTo>
                    <a:cubicBezTo>
                      <a:pt x="0" y="110"/>
                      <a:pt x="35" y="144"/>
                      <a:pt x="72" y="144"/>
                    </a:cubicBezTo>
                    <a:lnTo>
                      <a:pt x="917" y="144"/>
                    </a:lnTo>
                    <a:lnTo>
                      <a:pt x="91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8" name="Google Shape;1178;p57"/>
              <p:cNvSpPr/>
              <p:nvPr/>
            </p:nvSpPr>
            <p:spPr>
              <a:xfrm>
                <a:off x="-818929" y="4017571"/>
                <a:ext cx="149241" cy="80215"/>
              </a:xfrm>
              <a:custGeom>
                <a:rect b="b" l="l" r="r" t="t"/>
                <a:pathLst>
                  <a:path extrusionOk="0" h="932" w="1734">
                    <a:moveTo>
                      <a:pt x="863" y="152"/>
                    </a:moveTo>
                    <a:cubicBezTo>
                      <a:pt x="1066" y="152"/>
                      <a:pt x="1250" y="247"/>
                      <a:pt x="1370" y="330"/>
                    </a:cubicBezTo>
                    <a:cubicBezTo>
                      <a:pt x="1441" y="381"/>
                      <a:pt x="1499" y="430"/>
                      <a:pt x="1539" y="467"/>
                    </a:cubicBezTo>
                    <a:cubicBezTo>
                      <a:pt x="1504" y="502"/>
                      <a:pt x="1441" y="553"/>
                      <a:pt x="1370" y="602"/>
                    </a:cubicBezTo>
                    <a:cubicBezTo>
                      <a:pt x="1252" y="685"/>
                      <a:pt x="1066" y="782"/>
                      <a:pt x="863" y="782"/>
                    </a:cubicBezTo>
                    <a:cubicBezTo>
                      <a:pt x="660" y="782"/>
                      <a:pt x="476" y="685"/>
                      <a:pt x="356" y="602"/>
                    </a:cubicBezTo>
                    <a:cubicBezTo>
                      <a:pt x="285" y="553"/>
                      <a:pt x="227" y="502"/>
                      <a:pt x="187" y="467"/>
                    </a:cubicBezTo>
                    <a:cubicBezTo>
                      <a:pt x="227" y="433"/>
                      <a:pt x="285" y="384"/>
                      <a:pt x="356" y="330"/>
                    </a:cubicBezTo>
                    <a:cubicBezTo>
                      <a:pt x="474" y="247"/>
                      <a:pt x="660" y="152"/>
                      <a:pt x="863" y="152"/>
                    </a:cubicBezTo>
                    <a:close/>
                    <a:moveTo>
                      <a:pt x="866" y="1"/>
                    </a:moveTo>
                    <a:cubicBezTo>
                      <a:pt x="760" y="1"/>
                      <a:pt x="645" y="21"/>
                      <a:pt x="534" y="64"/>
                    </a:cubicBezTo>
                    <a:cubicBezTo>
                      <a:pt x="445" y="101"/>
                      <a:pt x="356" y="147"/>
                      <a:pt x="267" y="207"/>
                    </a:cubicBezTo>
                    <a:cubicBezTo>
                      <a:pt x="121" y="313"/>
                      <a:pt x="30" y="413"/>
                      <a:pt x="24" y="416"/>
                    </a:cubicBezTo>
                    <a:cubicBezTo>
                      <a:pt x="1" y="444"/>
                      <a:pt x="1" y="487"/>
                      <a:pt x="24" y="516"/>
                    </a:cubicBezTo>
                    <a:cubicBezTo>
                      <a:pt x="30" y="525"/>
                      <a:pt x="121" y="622"/>
                      <a:pt x="267" y="725"/>
                    </a:cubicBezTo>
                    <a:cubicBezTo>
                      <a:pt x="356" y="785"/>
                      <a:pt x="445" y="831"/>
                      <a:pt x="534" y="868"/>
                    </a:cubicBezTo>
                    <a:cubicBezTo>
                      <a:pt x="648" y="911"/>
                      <a:pt x="760" y="931"/>
                      <a:pt x="866" y="931"/>
                    </a:cubicBezTo>
                    <a:cubicBezTo>
                      <a:pt x="975" y="931"/>
                      <a:pt x="1086" y="908"/>
                      <a:pt x="1201" y="868"/>
                    </a:cubicBezTo>
                    <a:cubicBezTo>
                      <a:pt x="1290" y="831"/>
                      <a:pt x="1378" y="785"/>
                      <a:pt x="1464" y="725"/>
                    </a:cubicBezTo>
                    <a:cubicBezTo>
                      <a:pt x="1610" y="619"/>
                      <a:pt x="1705" y="519"/>
                      <a:pt x="1708" y="516"/>
                    </a:cubicBezTo>
                    <a:cubicBezTo>
                      <a:pt x="1734" y="487"/>
                      <a:pt x="1734" y="444"/>
                      <a:pt x="1708" y="416"/>
                    </a:cubicBezTo>
                    <a:cubicBezTo>
                      <a:pt x="1705" y="413"/>
                      <a:pt x="1610" y="307"/>
                      <a:pt x="1464" y="207"/>
                    </a:cubicBezTo>
                    <a:cubicBezTo>
                      <a:pt x="1378" y="147"/>
                      <a:pt x="1290" y="101"/>
                      <a:pt x="1201" y="64"/>
                    </a:cubicBezTo>
                    <a:cubicBezTo>
                      <a:pt x="1089" y="21"/>
                      <a:pt x="975" y="1"/>
                      <a:pt x="8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9" name="Google Shape;1179;p57"/>
              <p:cNvSpPr/>
              <p:nvPr/>
            </p:nvSpPr>
            <p:spPr>
              <a:xfrm>
                <a:off x="-883996" y="3983402"/>
                <a:ext cx="227132" cy="46132"/>
              </a:xfrm>
              <a:custGeom>
                <a:rect b="b" l="l" r="r" t="t"/>
                <a:pathLst>
                  <a:path extrusionOk="0" h="536" w="2639">
                    <a:moveTo>
                      <a:pt x="1662" y="0"/>
                    </a:moveTo>
                    <a:cubicBezTo>
                      <a:pt x="1624" y="0"/>
                      <a:pt x="1586" y="2"/>
                      <a:pt x="1547" y="5"/>
                    </a:cubicBezTo>
                    <a:cubicBezTo>
                      <a:pt x="1247" y="34"/>
                      <a:pt x="1006" y="154"/>
                      <a:pt x="849" y="237"/>
                    </a:cubicBezTo>
                    <a:lnTo>
                      <a:pt x="843" y="240"/>
                    </a:lnTo>
                    <a:cubicBezTo>
                      <a:pt x="571" y="383"/>
                      <a:pt x="81" y="383"/>
                      <a:pt x="75" y="383"/>
                    </a:cubicBezTo>
                    <a:cubicBezTo>
                      <a:pt x="32" y="383"/>
                      <a:pt x="1" y="415"/>
                      <a:pt x="1" y="458"/>
                    </a:cubicBezTo>
                    <a:cubicBezTo>
                      <a:pt x="1" y="501"/>
                      <a:pt x="38" y="535"/>
                      <a:pt x="75" y="535"/>
                    </a:cubicBezTo>
                    <a:cubicBezTo>
                      <a:pt x="98" y="535"/>
                      <a:pt x="611" y="535"/>
                      <a:pt x="912" y="369"/>
                    </a:cubicBezTo>
                    <a:lnTo>
                      <a:pt x="917" y="366"/>
                    </a:lnTo>
                    <a:cubicBezTo>
                      <a:pt x="1090" y="277"/>
                      <a:pt x="1344" y="145"/>
                      <a:pt x="1659" y="145"/>
                    </a:cubicBezTo>
                    <a:cubicBezTo>
                      <a:pt x="1909" y="145"/>
                      <a:pt x="2196" y="228"/>
                      <a:pt x="2510" y="484"/>
                    </a:cubicBezTo>
                    <a:cubicBezTo>
                      <a:pt x="2525" y="495"/>
                      <a:pt x="2542" y="501"/>
                      <a:pt x="2559" y="501"/>
                    </a:cubicBezTo>
                    <a:cubicBezTo>
                      <a:pt x="2580" y="501"/>
                      <a:pt x="2601" y="491"/>
                      <a:pt x="2616" y="472"/>
                    </a:cubicBezTo>
                    <a:cubicBezTo>
                      <a:pt x="2638" y="441"/>
                      <a:pt x="2636" y="395"/>
                      <a:pt x="2604" y="369"/>
                    </a:cubicBezTo>
                    <a:cubicBezTo>
                      <a:pt x="2421" y="223"/>
                      <a:pt x="2235" y="120"/>
                      <a:pt x="2046" y="57"/>
                    </a:cubicBezTo>
                    <a:cubicBezTo>
                      <a:pt x="1922" y="19"/>
                      <a:pt x="1793" y="0"/>
                      <a:pt x="16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0" name="Google Shape;1180;p57"/>
              <p:cNvSpPr/>
              <p:nvPr/>
            </p:nvSpPr>
            <p:spPr>
              <a:xfrm>
                <a:off x="-862307" y="3660476"/>
                <a:ext cx="286519" cy="44927"/>
              </a:xfrm>
              <a:custGeom>
                <a:rect b="b" l="l" r="r" t="t"/>
                <a:pathLst>
                  <a:path extrusionOk="0" h="522" w="3329">
                    <a:moveTo>
                      <a:pt x="605" y="0"/>
                    </a:moveTo>
                    <a:lnTo>
                      <a:pt x="339" y="221"/>
                    </a:lnTo>
                    <a:lnTo>
                      <a:pt x="147" y="63"/>
                    </a:lnTo>
                    <a:lnTo>
                      <a:pt x="1" y="243"/>
                    </a:lnTo>
                    <a:lnTo>
                      <a:pt x="339" y="521"/>
                    </a:lnTo>
                    <a:lnTo>
                      <a:pt x="605" y="306"/>
                    </a:lnTo>
                    <a:lnTo>
                      <a:pt x="869" y="521"/>
                    </a:lnTo>
                    <a:lnTo>
                      <a:pt x="1135" y="306"/>
                    </a:lnTo>
                    <a:lnTo>
                      <a:pt x="1398" y="521"/>
                    </a:lnTo>
                    <a:lnTo>
                      <a:pt x="1665" y="306"/>
                    </a:lnTo>
                    <a:lnTo>
                      <a:pt x="1928" y="521"/>
                    </a:lnTo>
                    <a:lnTo>
                      <a:pt x="2195" y="306"/>
                    </a:lnTo>
                    <a:lnTo>
                      <a:pt x="2458" y="521"/>
                    </a:lnTo>
                    <a:lnTo>
                      <a:pt x="2724" y="306"/>
                    </a:lnTo>
                    <a:lnTo>
                      <a:pt x="2988" y="521"/>
                    </a:lnTo>
                    <a:lnTo>
                      <a:pt x="3329" y="243"/>
                    </a:lnTo>
                    <a:lnTo>
                      <a:pt x="3183" y="63"/>
                    </a:lnTo>
                    <a:lnTo>
                      <a:pt x="2988" y="221"/>
                    </a:lnTo>
                    <a:lnTo>
                      <a:pt x="2724" y="0"/>
                    </a:lnTo>
                    <a:lnTo>
                      <a:pt x="2458" y="221"/>
                    </a:lnTo>
                    <a:lnTo>
                      <a:pt x="2195" y="0"/>
                    </a:lnTo>
                    <a:lnTo>
                      <a:pt x="1928" y="221"/>
                    </a:lnTo>
                    <a:lnTo>
                      <a:pt x="1665" y="0"/>
                    </a:lnTo>
                    <a:lnTo>
                      <a:pt x="1398" y="221"/>
                    </a:lnTo>
                    <a:lnTo>
                      <a:pt x="1135" y="0"/>
                    </a:lnTo>
                    <a:lnTo>
                      <a:pt x="869" y="221"/>
                    </a:lnTo>
                    <a:lnTo>
                      <a:pt x="6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1" name="Google Shape;1181;p57"/>
              <p:cNvSpPr/>
              <p:nvPr/>
            </p:nvSpPr>
            <p:spPr>
              <a:xfrm>
                <a:off x="-829774" y="3430848"/>
                <a:ext cx="52587" cy="157417"/>
              </a:xfrm>
              <a:custGeom>
                <a:rect b="b" l="l" r="r" t="t"/>
                <a:pathLst>
                  <a:path extrusionOk="0" h="1829" w="611">
                    <a:moveTo>
                      <a:pt x="287" y="1"/>
                    </a:moveTo>
                    <a:cubicBezTo>
                      <a:pt x="270" y="1"/>
                      <a:pt x="259" y="16"/>
                      <a:pt x="262" y="30"/>
                    </a:cubicBezTo>
                    <a:lnTo>
                      <a:pt x="262" y="33"/>
                    </a:lnTo>
                    <a:cubicBezTo>
                      <a:pt x="262" y="71"/>
                      <a:pt x="267" y="105"/>
                      <a:pt x="270" y="145"/>
                    </a:cubicBezTo>
                    <a:cubicBezTo>
                      <a:pt x="273" y="185"/>
                      <a:pt x="273" y="225"/>
                      <a:pt x="273" y="268"/>
                    </a:cubicBezTo>
                    <a:cubicBezTo>
                      <a:pt x="273" y="348"/>
                      <a:pt x="262" y="431"/>
                      <a:pt x="244" y="512"/>
                    </a:cubicBezTo>
                    <a:cubicBezTo>
                      <a:pt x="213" y="663"/>
                      <a:pt x="144" y="821"/>
                      <a:pt x="21" y="930"/>
                    </a:cubicBezTo>
                    <a:cubicBezTo>
                      <a:pt x="1" y="947"/>
                      <a:pt x="15" y="978"/>
                      <a:pt x="44" y="978"/>
                    </a:cubicBezTo>
                    <a:cubicBezTo>
                      <a:pt x="64" y="977"/>
                      <a:pt x="84" y="977"/>
                      <a:pt x="104" y="977"/>
                    </a:cubicBezTo>
                    <a:cubicBezTo>
                      <a:pt x="179" y="977"/>
                      <a:pt x="251" y="987"/>
                      <a:pt x="322" y="1018"/>
                    </a:cubicBezTo>
                    <a:cubicBezTo>
                      <a:pt x="390" y="1047"/>
                      <a:pt x="448" y="1090"/>
                      <a:pt x="499" y="1144"/>
                    </a:cubicBezTo>
                    <a:lnTo>
                      <a:pt x="499" y="1829"/>
                    </a:lnTo>
                    <a:lnTo>
                      <a:pt x="602" y="1829"/>
                    </a:lnTo>
                    <a:lnTo>
                      <a:pt x="602" y="1050"/>
                    </a:lnTo>
                    <a:cubicBezTo>
                      <a:pt x="611" y="964"/>
                      <a:pt x="611" y="887"/>
                      <a:pt x="605" y="812"/>
                    </a:cubicBezTo>
                    <a:cubicBezTo>
                      <a:pt x="605" y="698"/>
                      <a:pt x="605" y="583"/>
                      <a:pt x="597" y="469"/>
                    </a:cubicBezTo>
                    <a:cubicBezTo>
                      <a:pt x="585" y="360"/>
                      <a:pt x="559" y="248"/>
                      <a:pt x="502" y="156"/>
                    </a:cubicBezTo>
                    <a:cubicBezTo>
                      <a:pt x="456" y="76"/>
                      <a:pt x="382" y="30"/>
                      <a:pt x="296" y="2"/>
                    </a:cubicBezTo>
                    <a:cubicBezTo>
                      <a:pt x="293" y="1"/>
                      <a:pt x="290" y="1"/>
                      <a:pt x="2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2" name="Google Shape;1182;p57"/>
              <p:cNvSpPr/>
              <p:nvPr/>
            </p:nvSpPr>
            <p:spPr>
              <a:xfrm>
                <a:off x="-745944" y="3430848"/>
                <a:ext cx="51899" cy="157417"/>
              </a:xfrm>
              <a:custGeom>
                <a:rect b="b" l="l" r="r" t="t"/>
                <a:pathLst>
                  <a:path extrusionOk="0" h="1829" w="603">
                    <a:moveTo>
                      <a:pt x="282" y="1"/>
                    </a:moveTo>
                    <a:cubicBezTo>
                      <a:pt x="266" y="1"/>
                      <a:pt x="256" y="16"/>
                      <a:pt x="258" y="30"/>
                    </a:cubicBezTo>
                    <a:lnTo>
                      <a:pt x="258" y="33"/>
                    </a:lnTo>
                    <a:cubicBezTo>
                      <a:pt x="258" y="71"/>
                      <a:pt x="261" y="105"/>
                      <a:pt x="267" y="145"/>
                    </a:cubicBezTo>
                    <a:cubicBezTo>
                      <a:pt x="270" y="185"/>
                      <a:pt x="270" y="225"/>
                      <a:pt x="270" y="268"/>
                    </a:cubicBezTo>
                    <a:cubicBezTo>
                      <a:pt x="270" y="348"/>
                      <a:pt x="258" y="431"/>
                      <a:pt x="244" y="512"/>
                    </a:cubicBezTo>
                    <a:cubicBezTo>
                      <a:pt x="213" y="663"/>
                      <a:pt x="144" y="821"/>
                      <a:pt x="24" y="930"/>
                    </a:cubicBezTo>
                    <a:cubicBezTo>
                      <a:pt x="1" y="947"/>
                      <a:pt x="15" y="978"/>
                      <a:pt x="44" y="978"/>
                    </a:cubicBezTo>
                    <a:cubicBezTo>
                      <a:pt x="64" y="977"/>
                      <a:pt x="84" y="977"/>
                      <a:pt x="103" y="977"/>
                    </a:cubicBezTo>
                    <a:cubicBezTo>
                      <a:pt x="179" y="977"/>
                      <a:pt x="252" y="987"/>
                      <a:pt x="324" y="1018"/>
                    </a:cubicBezTo>
                    <a:cubicBezTo>
                      <a:pt x="390" y="1047"/>
                      <a:pt x="447" y="1090"/>
                      <a:pt x="499" y="1144"/>
                    </a:cubicBezTo>
                    <a:lnTo>
                      <a:pt x="499" y="1829"/>
                    </a:lnTo>
                    <a:lnTo>
                      <a:pt x="602" y="1829"/>
                    </a:lnTo>
                    <a:lnTo>
                      <a:pt x="602" y="1050"/>
                    </a:lnTo>
                    <a:cubicBezTo>
                      <a:pt x="599" y="964"/>
                      <a:pt x="599" y="887"/>
                      <a:pt x="599" y="812"/>
                    </a:cubicBezTo>
                    <a:cubicBezTo>
                      <a:pt x="599" y="698"/>
                      <a:pt x="599" y="583"/>
                      <a:pt x="588" y="469"/>
                    </a:cubicBezTo>
                    <a:cubicBezTo>
                      <a:pt x="576" y="360"/>
                      <a:pt x="553" y="248"/>
                      <a:pt x="496" y="156"/>
                    </a:cubicBezTo>
                    <a:cubicBezTo>
                      <a:pt x="447" y="76"/>
                      <a:pt x="373" y="30"/>
                      <a:pt x="290" y="2"/>
                    </a:cubicBezTo>
                    <a:cubicBezTo>
                      <a:pt x="287" y="1"/>
                      <a:pt x="285" y="1"/>
                      <a:pt x="2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3" name="Google Shape;1183;p57"/>
              <p:cNvSpPr/>
              <p:nvPr/>
            </p:nvSpPr>
            <p:spPr>
              <a:xfrm>
                <a:off x="-661855" y="3430848"/>
                <a:ext cx="51813" cy="157417"/>
              </a:xfrm>
              <a:custGeom>
                <a:rect b="b" l="l" r="r" t="t"/>
                <a:pathLst>
                  <a:path extrusionOk="0" h="1829" w="602">
                    <a:moveTo>
                      <a:pt x="282" y="1"/>
                    </a:moveTo>
                    <a:cubicBezTo>
                      <a:pt x="266" y="1"/>
                      <a:pt x="255" y="16"/>
                      <a:pt x="258" y="30"/>
                    </a:cubicBezTo>
                    <a:lnTo>
                      <a:pt x="258" y="33"/>
                    </a:lnTo>
                    <a:cubicBezTo>
                      <a:pt x="258" y="71"/>
                      <a:pt x="261" y="105"/>
                      <a:pt x="267" y="145"/>
                    </a:cubicBezTo>
                    <a:cubicBezTo>
                      <a:pt x="269" y="185"/>
                      <a:pt x="269" y="225"/>
                      <a:pt x="269" y="268"/>
                    </a:cubicBezTo>
                    <a:cubicBezTo>
                      <a:pt x="269" y="348"/>
                      <a:pt x="258" y="431"/>
                      <a:pt x="244" y="512"/>
                    </a:cubicBezTo>
                    <a:cubicBezTo>
                      <a:pt x="212" y="663"/>
                      <a:pt x="143" y="821"/>
                      <a:pt x="23" y="930"/>
                    </a:cubicBezTo>
                    <a:cubicBezTo>
                      <a:pt x="0" y="947"/>
                      <a:pt x="15" y="978"/>
                      <a:pt x="43" y="978"/>
                    </a:cubicBezTo>
                    <a:cubicBezTo>
                      <a:pt x="63" y="977"/>
                      <a:pt x="83" y="977"/>
                      <a:pt x="103" y="977"/>
                    </a:cubicBezTo>
                    <a:cubicBezTo>
                      <a:pt x="179" y="977"/>
                      <a:pt x="251" y="987"/>
                      <a:pt x="324" y="1018"/>
                    </a:cubicBezTo>
                    <a:cubicBezTo>
                      <a:pt x="393" y="1047"/>
                      <a:pt x="447" y="1090"/>
                      <a:pt x="499" y="1144"/>
                    </a:cubicBezTo>
                    <a:lnTo>
                      <a:pt x="499" y="1829"/>
                    </a:lnTo>
                    <a:lnTo>
                      <a:pt x="602" y="1829"/>
                    </a:lnTo>
                    <a:lnTo>
                      <a:pt x="602" y="1050"/>
                    </a:lnTo>
                    <a:lnTo>
                      <a:pt x="602" y="812"/>
                    </a:lnTo>
                    <a:cubicBezTo>
                      <a:pt x="602" y="698"/>
                      <a:pt x="602" y="583"/>
                      <a:pt x="590" y="469"/>
                    </a:cubicBezTo>
                    <a:cubicBezTo>
                      <a:pt x="582" y="360"/>
                      <a:pt x="556" y="248"/>
                      <a:pt x="499" y="156"/>
                    </a:cubicBezTo>
                    <a:cubicBezTo>
                      <a:pt x="453" y="76"/>
                      <a:pt x="375" y="30"/>
                      <a:pt x="289" y="2"/>
                    </a:cubicBezTo>
                    <a:cubicBezTo>
                      <a:pt x="287" y="1"/>
                      <a:pt x="284" y="1"/>
                      <a:pt x="2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4" name="Google Shape;1184;p57"/>
              <p:cNvSpPr/>
              <p:nvPr/>
            </p:nvSpPr>
            <p:spPr>
              <a:xfrm>
                <a:off x="-531205" y="3422585"/>
                <a:ext cx="138827" cy="302527"/>
              </a:xfrm>
              <a:custGeom>
                <a:rect b="b" l="l" r="r" t="t"/>
                <a:pathLst>
                  <a:path extrusionOk="0" h="3515" w="1613">
                    <a:moveTo>
                      <a:pt x="808" y="181"/>
                    </a:moveTo>
                    <a:cubicBezTo>
                      <a:pt x="1154" y="181"/>
                      <a:pt x="1432" y="464"/>
                      <a:pt x="1432" y="805"/>
                    </a:cubicBezTo>
                    <a:lnTo>
                      <a:pt x="1432" y="2707"/>
                    </a:lnTo>
                    <a:cubicBezTo>
                      <a:pt x="1432" y="3050"/>
                      <a:pt x="1151" y="3334"/>
                      <a:pt x="808" y="3334"/>
                    </a:cubicBezTo>
                    <a:cubicBezTo>
                      <a:pt x="464" y="3334"/>
                      <a:pt x="180" y="3053"/>
                      <a:pt x="180" y="2707"/>
                    </a:cubicBezTo>
                    <a:lnTo>
                      <a:pt x="180" y="805"/>
                    </a:lnTo>
                    <a:cubicBezTo>
                      <a:pt x="180" y="464"/>
                      <a:pt x="458" y="181"/>
                      <a:pt x="808" y="181"/>
                    </a:cubicBezTo>
                    <a:close/>
                    <a:moveTo>
                      <a:pt x="808" y="0"/>
                    </a:moveTo>
                    <a:cubicBezTo>
                      <a:pt x="364" y="0"/>
                      <a:pt x="0" y="364"/>
                      <a:pt x="0" y="808"/>
                    </a:cubicBezTo>
                    <a:lnTo>
                      <a:pt x="0" y="2707"/>
                    </a:lnTo>
                    <a:cubicBezTo>
                      <a:pt x="0" y="3151"/>
                      <a:pt x="364" y="3514"/>
                      <a:pt x="808" y="3514"/>
                    </a:cubicBezTo>
                    <a:cubicBezTo>
                      <a:pt x="1251" y="3514"/>
                      <a:pt x="1609" y="3151"/>
                      <a:pt x="1612" y="2707"/>
                    </a:cubicBezTo>
                    <a:lnTo>
                      <a:pt x="1612" y="808"/>
                    </a:lnTo>
                    <a:cubicBezTo>
                      <a:pt x="1612" y="364"/>
                      <a:pt x="1251" y="0"/>
                      <a:pt x="8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5" name="Google Shape;1185;p57"/>
              <p:cNvSpPr/>
              <p:nvPr/>
            </p:nvSpPr>
            <p:spPr>
              <a:xfrm>
                <a:off x="-771850" y="3166706"/>
                <a:ext cx="66961" cy="199763"/>
              </a:xfrm>
              <a:custGeom>
                <a:rect b="b" l="l" r="r" t="t"/>
                <a:pathLst>
                  <a:path extrusionOk="0" h="2321" w="778">
                    <a:moveTo>
                      <a:pt x="242" y="1"/>
                    </a:moveTo>
                    <a:lnTo>
                      <a:pt x="1" y="2321"/>
                    </a:lnTo>
                    <a:lnTo>
                      <a:pt x="777" y="2321"/>
                    </a:lnTo>
                    <a:lnTo>
                      <a:pt x="5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6" name="Google Shape;1186;p57"/>
              <p:cNvSpPr/>
              <p:nvPr/>
            </p:nvSpPr>
            <p:spPr>
              <a:xfrm>
                <a:off x="-848192" y="3141144"/>
                <a:ext cx="104314" cy="74448"/>
              </a:xfrm>
              <a:custGeom>
                <a:rect b="b" l="l" r="r" t="t"/>
                <a:pathLst>
                  <a:path extrusionOk="0" h="865" w="1212">
                    <a:moveTo>
                      <a:pt x="0" y="0"/>
                    </a:moveTo>
                    <a:lnTo>
                      <a:pt x="0" y="865"/>
                    </a:lnTo>
                    <a:lnTo>
                      <a:pt x="1212" y="601"/>
                    </a:lnTo>
                    <a:lnTo>
                      <a:pt x="1212" y="2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7" name="Google Shape;1187;p57"/>
              <p:cNvSpPr/>
              <p:nvPr/>
            </p:nvSpPr>
            <p:spPr>
              <a:xfrm>
                <a:off x="-732603" y="3141144"/>
                <a:ext cx="104056" cy="74448"/>
              </a:xfrm>
              <a:custGeom>
                <a:rect b="b" l="l" r="r" t="t"/>
                <a:pathLst>
                  <a:path extrusionOk="0" h="865" w="1209">
                    <a:moveTo>
                      <a:pt x="1209" y="0"/>
                    </a:moveTo>
                    <a:lnTo>
                      <a:pt x="0" y="269"/>
                    </a:lnTo>
                    <a:lnTo>
                      <a:pt x="0" y="601"/>
                    </a:lnTo>
                    <a:lnTo>
                      <a:pt x="1209" y="865"/>
                    </a:lnTo>
                    <a:lnTo>
                      <a:pt x="12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8" name="Google Shape;1188;p57"/>
              <p:cNvSpPr/>
              <p:nvPr/>
            </p:nvSpPr>
            <p:spPr>
              <a:xfrm>
                <a:off x="-800166" y="3021854"/>
                <a:ext cx="124109" cy="172049"/>
              </a:xfrm>
              <a:custGeom>
                <a:rect b="b" l="l" r="r" t="t"/>
                <a:pathLst>
                  <a:path extrusionOk="0" h="1999" w="1442">
                    <a:moveTo>
                      <a:pt x="719" y="329"/>
                    </a:moveTo>
                    <a:cubicBezTo>
                      <a:pt x="940" y="329"/>
                      <a:pt x="1115" y="504"/>
                      <a:pt x="1115" y="725"/>
                    </a:cubicBezTo>
                    <a:cubicBezTo>
                      <a:pt x="1115" y="796"/>
                      <a:pt x="1083" y="968"/>
                      <a:pt x="863" y="1292"/>
                    </a:cubicBezTo>
                    <a:cubicBezTo>
                      <a:pt x="814" y="1363"/>
                      <a:pt x="762" y="1432"/>
                      <a:pt x="719" y="1489"/>
                    </a:cubicBezTo>
                    <a:cubicBezTo>
                      <a:pt x="676" y="1432"/>
                      <a:pt x="628" y="1360"/>
                      <a:pt x="576" y="1286"/>
                    </a:cubicBezTo>
                    <a:cubicBezTo>
                      <a:pt x="359" y="957"/>
                      <a:pt x="327" y="790"/>
                      <a:pt x="327" y="725"/>
                    </a:cubicBezTo>
                    <a:cubicBezTo>
                      <a:pt x="327" y="504"/>
                      <a:pt x="502" y="329"/>
                      <a:pt x="719" y="329"/>
                    </a:cubicBezTo>
                    <a:close/>
                    <a:moveTo>
                      <a:pt x="719" y="0"/>
                    </a:moveTo>
                    <a:cubicBezTo>
                      <a:pt x="528" y="0"/>
                      <a:pt x="347" y="74"/>
                      <a:pt x="213" y="212"/>
                    </a:cubicBezTo>
                    <a:cubicBezTo>
                      <a:pt x="75" y="347"/>
                      <a:pt x="1" y="527"/>
                      <a:pt x="1" y="719"/>
                    </a:cubicBezTo>
                    <a:cubicBezTo>
                      <a:pt x="1" y="830"/>
                      <a:pt x="32" y="957"/>
                      <a:pt x="101" y="1105"/>
                    </a:cubicBezTo>
                    <a:cubicBezTo>
                      <a:pt x="152" y="1214"/>
                      <a:pt x="218" y="1335"/>
                      <a:pt x="304" y="1463"/>
                    </a:cubicBezTo>
                    <a:cubicBezTo>
                      <a:pt x="447" y="1684"/>
                      <a:pt x="588" y="1847"/>
                      <a:pt x="596" y="1856"/>
                    </a:cubicBezTo>
                    <a:lnTo>
                      <a:pt x="719" y="1999"/>
                    </a:lnTo>
                    <a:lnTo>
                      <a:pt x="845" y="1856"/>
                    </a:lnTo>
                    <a:cubicBezTo>
                      <a:pt x="854" y="1847"/>
                      <a:pt x="992" y="1684"/>
                      <a:pt x="1135" y="1469"/>
                    </a:cubicBezTo>
                    <a:cubicBezTo>
                      <a:pt x="1221" y="1340"/>
                      <a:pt x="1289" y="1217"/>
                      <a:pt x="1338" y="1111"/>
                    </a:cubicBezTo>
                    <a:cubicBezTo>
                      <a:pt x="1407" y="959"/>
                      <a:pt x="1441" y="833"/>
                      <a:pt x="1441" y="719"/>
                    </a:cubicBezTo>
                    <a:cubicBezTo>
                      <a:pt x="1441" y="527"/>
                      <a:pt x="1364" y="347"/>
                      <a:pt x="1229" y="212"/>
                    </a:cubicBezTo>
                    <a:cubicBezTo>
                      <a:pt x="1092" y="74"/>
                      <a:pt x="914" y="0"/>
                      <a:pt x="7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9" name="Google Shape;1189;p57"/>
              <p:cNvSpPr/>
              <p:nvPr/>
            </p:nvSpPr>
            <p:spPr>
              <a:xfrm>
                <a:off x="-516917" y="3051634"/>
                <a:ext cx="80129" cy="80215"/>
              </a:xfrm>
              <a:custGeom>
                <a:rect b="b" l="l" r="r" t="t"/>
                <a:pathLst>
                  <a:path extrusionOk="0" h="932" w="931">
                    <a:moveTo>
                      <a:pt x="464" y="1"/>
                    </a:moveTo>
                    <a:cubicBezTo>
                      <a:pt x="206" y="1"/>
                      <a:pt x="0" y="210"/>
                      <a:pt x="0" y="467"/>
                    </a:cubicBezTo>
                    <a:cubicBezTo>
                      <a:pt x="0" y="725"/>
                      <a:pt x="206" y="931"/>
                      <a:pt x="464" y="931"/>
                    </a:cubicBezTo>
                    <a:cubicBezTo>
                      <a:pt x="467" y="931"/>
                      <a:pt x="471" y="931"/>
                      <a:pt x="474" y="931"/>
                    </a:cubicBezTo>
                    <a:cubicBezTo>
                      <a:pt x="727" y="931"/>
                      <a:pt x="931" y="722"/>
                      <a:pt x="931" y="467"/>
                    </a:cubicBezTo>
                    <a:cubicBezTo>
                      <a:pt x="931" y="210"/>
                      <a:pt x="722" y="1"/>
                      <a:pt x="4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0" name="Google Shape;1190;p57"/>
              <p:cNvSpPr/>
              <p:nvPr/>
            </p:nvSpPr>
            <p:spPr>
              <a:xfrm>
                <a:off x="-542566" y="3159821"/>
                <a:ext cx="36062" cy="72727"/>
              </a:xfrm>
              <a:custGeom>
                <a:rect b="b" l="l" r="r" t="t"/>
                <a:pathLst>
                  <a:path extrusionOk="0" h="845" w="419">
                    <a:moveTo>
                      <a:pt x="238" y="1"/>
                    </a:moveTo>
                    <a:cubicBezTo>
                      <a:pt x="184" y="1"/>
                      <a:pt x="132" y="67"/>
                      <a:pt x="109" y="104"/>
                    </a:cubicBezTo>
                    <a:cubicBezTo>
                      <a:pt x="69" y="161"/>
                      <a:pt x="32" y="253"/>
                      <a:pt x="26" y="319"/>
                    </a:cubicBezTo>
                    <a:cubicBezTo>
                      <a:pt x="0" y="568"/>
                      <a:pt x="135" y="783"/>
                      <a:pt x="350" y="843"/>
                    </a:cubicBezTo>
                    <a:cubicBezTo>
                      <a:pt x="353" y="843"/>
                      <a:pt x="357" y="844"/>
                      <a:pt x="361" y="844"/>
                    </a:cubicBezTo>
                    <a:cubicBezTo>
                      <a:pt x="372" y="844"/>
                      <a:pt x="384" y="841"/>
                      <a:pt x="390" y="828"/>
                    </a:cubicBezTo>
                    <a:cubicBezTo>
                      <a:pt x="404" y="800"/>
                      <a:pt x="418" y="742"/>
                      <a:pt x="341" y="677"/>
                    </a:cubicBezTo>
                    <a:cubicBezTo>
                      <a:pt x="301" y="645"/>
                      <a:pt x="261" y="614"/>
                      <a:pt x="227" y="576"/>
                    </a:cubicBezTo>
                    <a:cubicBezTo>
                      <a:pt x="166" y="513"/>
                      <a:pt x="161" y="416"/>
                      <a:pt x="181" y="333"/>
                    </a:cubicBezTo>
                    <a:cubicBezTo>
                      <a:pt x="189" y="290"/>
                      <a:pt x="204" y="253"/>
                      <a:pt x="224" y="210"/>
                    </a:cubicBezTo>
                    <a:cubicBezTo>
                      <a:pt x="238" y="175"/>
                      <a:pt x="255" y="144"/>
                      <a:pt x="269" y="112"/>
                    </a:cubicBezTo>
                    <a:cubicBezTo>
                      <a:pt x="284" y="81"/>
                      <a:pt x="295" y="1"/>
                      <a:pt x="23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1" name="Google Shape;1191;p57"/>
              <p:cNvSpPr/>
              <p:nvPr/>
            </p:nvSpPr>
            <p:spPr>
              <a:xfrm>
                <a:off x="-448924" y="3159821"/>
                <a:ext cx="36579" cy="72727"/>
              </a:xfrm>
              <a:custGeom>
                <a:rect b="b" l="l" r="r" t="t"/>
                <a:pathLst>
                  <a:path extrusionOk="0" h="845" w="425">
                    <a:moveTo>
                      <a:pt x="187" y="1"/>
                    </a:moveTo>
                    <a:cubicBezTo>
                      <a:pt x="129" y="1"/>
                      <a:pt x="141" y="81"/>
                      <a:pt x="155" y="112"/>
                    </a:cubicBezTo>
                    <a:cubicBezTo>
                      <a:pt x="169" y="144"/>
                      <a:pt x="187" y="175"/>
                      <a:pt x="201" y="210"/>
                    </a:cubicBezTo>
                    <a:cubicBezTo>
                      <a:pt x="218" y="253"/>
                      <a:pt x="232" y="290"/>
                      <a:pt x="244" y="333"/>
                    </a:cubicBezTo>
                    <a:cubicBezTo>
                      <a:pt x="261" y="416"/>
                      <a:pt x="258" y="513"/>
                      <a:pt x="198" y="576"/>
                    </a:cubicBezTo>
                    <a:cubicBezTo>
                      <a:pt x="161" y="614"/>
                      <a:pt x="124" y="645"/>
                      <a:pt x="84" y="677"/>
                    </a:cubicBezTo>
                    <a:cubicBezTo>
                      <a:pt x="1" y="742"/>
                      <a:pt x="15" y="800"/>
                      <a:pt x="32" y="828"/>
                    </a:cubicBezTo>
                    <a:cubicBezTo>
                      <a:pt x="38" y="841"/>
                      <a:pt x="50" y="844"/>
                      <a:pt x="60" y="844"/>
                    </a:cubicBezTo>
                    <a:cubicBezTo>
                      <a:pt x="65" y="844"/>
                      <a:pt x="69" y="843"/>
                      <a:pt x="72" y="843"/>
                    </a:cubicBezTo>
                    <a:cubicBezTo>
                      <a:pt x="287" y="783"/>
                      <a:pt x="424" y="568"/>
                      <a:pt x="399" y="319"/>
                    </a:cubicBezTo>
                    <a:cubicBezTo>
                      <a:pt x="390" y="253"/>
                      <a:pt x="356" y="161"/>
                      <a:pt x="316" y="104"/>
                    </a:cubicBezTo>
                    <a:cubicBezTo>
                      <a:pt x="290" y="67"/>
                      <a:pt x="241" y="1"/>
                      <a:pt x="1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2" name="Google Shape;1192;p57"/>
              <p:cNvSpPr/>
              <p:nvPr/>
            </p:nvSpPr>
            <p:spPr>
              <a:xfrm>
                <a:off x="-535164" y="3302779"/>
                <a:ext cx="32361" cy="63690"/>
              </a:xfrm>
              <a:custGeom>
                <a:rect b="b" l="l" r="r" t="t"/>
                <a:pathLst>
                  <a:path extrusionOk="0" h="740" w="376">
                    <a:moveTo>
                      <a:pt x="212" y="1"/>
                    </a:moveTo>
                    <a:cubicBezTo>
                      <a:pt x="163" y="1"/>
                      <a:pt x="120" y="58"/>
                      <a:pt x="98" y="89"/>
                    </a:cubicBezTo>
                    <a:cubicBezTo>
                      <a:pt x="60" y="141"/>
                      <a:pt x="29" y="218"/>
                      <a:pt x="23" y="278"/>
                    </a:cubicBezTo>
                    <a:cubicBezTo>
                      <a:pt x="0" y="499"/>
                      <a:pt x="123" y="685"/>
                      <a:pt x="304" y="737"/>
                    </a:cubicBezTo>
                    <a:cubicBezTo>
                      <a:pt x="307" y="739"/>
                      <a:pt x="311" y="740"/>
                      <a:pt x="315" y="740"/>
                    </a:cubicBezTo>
                    <a:cubicBezTo>
                      <a:pt x="324" y="740"/>
                      <a:pt x="334" y="735"/>
                      <a:pt x="341" y="722"/>
                    </a:cubicBezTo>
                    <a:cubicBezTo>
                      <a:pt x="361" y="697"/>
                      <a:pt x="375" y="642"/>
                      <a:pt x="304" y="588"/>
                    </a:cubicBezTo>
                    <a:cubicBezTo>
                      <a:pt x="269" y="559"/>
                      <a:pt x="238" y="533"/>
                      <a:pt x="204" y="502"/>
                    </a:cubicBezTo>
                    <a:cubicBezTo>
                      <a:pt x="152" y="445"/>
                      <a:pt x="146" y="362"/>
                      <a:pt x="161" y="290"/>
                    </a:cubicBezTo>
                    <a:cubicBezTo>
                      <a:pt x="169" y="256"/>
                      <a:pt x="183" y="218"/>
                      <a:pt x="198" y="184"/>
                    </a:cubicBezTo>
                    <a:cubicBezTo>
                      <a:pt x="209" y="155"/>
                      <a:pt x="226" y="127"/>
                      <a:pt x="241" y="98"/>
                    </a:cubicBezTo>
                    <a:cubicBezTo>
                      <a:pt x="252" y="72"/>
                      <a:pt x="261" y="1"/>
                      <a:pt x="2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3" name="Google Shape;1193;p57"/>
              <p:cNvSpPr/>
              <p:nvPr/>
            </p:nvSpPr>
            <p:spPr>
              <a:xfrm>
                <a:off x="-452367" y="3302779"/>
                <a:ext cx="31845" cy="63690"/>
              </a:xfrm>
              <a:custGeom>
                <a:rect b="b" l="l" r="r" t="t"/>
                <a:pathLst>
                  <a:path extrusionOk="0" h="740" w="370">
                    <a:moveTo>
                      <a:pt x="164" y="1"/>
                    </a:moveTo>
                    <a:cubicBezTo>
                      <a:pt x="112" y="1"/>
                      <a:pt x="124" y="72"/>
                      <a:pt x="135" y="98"/>
                    </a:cubicBezTo>
                    <a:cubicBezTo>
                      <a:pt x="149" y="127"/>
                      <a:pt x="167" y="155"/>
                      <a:pt x="178" y="184"/>
                    </a:cubicBezTo>
                    <a:cubicBezTo>
                      <a:pt x="192" y="218"/>
                      <a:pt x="207" y="256"/>
                      <a:pt x="212" y="290"/>
                    </a:cubicBezTo>
                    <a:cubicBezTo>
                      <a:pt x="227" y="362"/>
                      <a:pt x="224" y="445"/>
                      <a:pt x="169" y="502"/>
                    </a:cubicBezTo>
                    <a:cubicBezTo>
                      <a:pt x="138" y="533"/>
                      <a:pt x="106" y="559"/>
                      <a:pt x="69" y="588"/>
                    </a:cubicBezTo>
                    <a:cubicBezTo>
                      <a:pt x="0" y="642"/>
                      <a:pt x="12" y="697"/>
                      <a:pt x="29" y="722"/>
                    </a:cubicBezTo>
                    <a:cubicBezTo>
                      <a:pt x="37" y="735"/>
                      <a:pt x="46" y="740"/>
                      <a:pt x="55" y="740"/>
                    </a:cubicBezTo>
                    <a:cubicBezTo>
                      <a:pt x="59" y="740"/>
                      <a:pt x="63" y="739"/>
                      <a:pt x="66" y="737"/>
                    </a:cubicBezTo>
                    <a:cubicBezTo>
                      <a:pt x="252" y="685"/>
                      <a:pt x="370" y="499"/>
                      <a:pt x="350" y="278"/>
                    </a:cubicBezTo>
                    <a:cubicBezTo>
                      <a:pt x="344" y="218"/>
                      <a:pt x="313" y="141"/>
                      <a:pt x="278" y="89"/>
                    </a:cubicBezTo>
                    <a:cubicBezTo>
                      <a:pt x="252" y="58"/>
                      <a:pt x="209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4" name="Google Shape;1194;p57"/>
              <p:cNvSpPr/>
              <p:nvPr/>
            </p:nvSpPr>
            <p:spPr>
              <a:xfrm>
                <a:off x="-527762" y="3216798"/>
                <a:ext cx="102076" cy="123335"/>
              </a:xfrm>
              <a:custGeom>
                <a:rect b="b" l="l" r="r" t="t"/>
                <a:pathLst>
                  <a:path extrusionOk="0" h="1433" w="1186">
                    <a:moveTo>
                      <a:pt x="593" y="0"/>
                    </a:moveTo>
                    <a:cubicBezTo>
                      <a:pt x="318" y="0"/>
                      <a:pt x="89" y="186"/>
                      <a:pt x="20" y="441"/>
                    </a:cubicBezTo>
                    <a:cubicBezTo>
                      <a:pt x="20" y="450"/>
                      <a:pt x="17" y="453"/>
                      <a:pt x="17" y="458"/>
                    </a:cubicBezTo>
                    <a:cubicBezTo>
                      <a:pt x="12" y="487"/>
                      <a:pt x="6" y="513"/>
                      <a:pt x="3" y="541"/>
                    </a:cubicBezTo>
                    <a:lnTo>
                      <a:pt x="3" y="544"/>
                    </a:lnTo>
                    <a:cubicBezTo>
                      <a:pt x="0" y="559"/>
                      <a:pt x="0" y="573"/>
                      <a:pt x="0" y="593"/>
                    </a:cubicBezTo>
                    <a:lnTo>
                      <a:pt x="0" y="842"/>
                    </a:lnTo>
                    <a:cubicBezTo>
                      <a:pt x="0" y="1008"/>
                      <a:pt x="66" y="1154"/>
                      <a:pt x="172" y="1260"/>
                    </a:cubicBezTo>
                    <a:cubicBezTo>
                      <a:pt x="269" y="1358"/>
                      <a:pt x="401" y="1424"/>
                      <a:pt x="544" y="1432"/>
                    </a:cubicBezTo>
                    <a:lnTo>
                      <a:pt x="639" y="1432"/>
                    </a:lnTo>
                    <a:cubicBezTo>
                      <a:pt x="942" y="1409"/>
                      <a:pt x="1183" y="1154"/>
                      <a:pt x="1183" y="842"/>
                    </a:cubicBezTo>
                    <a:lnTo>
                      <a:pt x="1183" y="593"/>
                    </a:lnTo>
                    <a:cubicBezTo>
                      <a:pt x="1183" y="579"/>
                      <a:pt x="1183" y="559"/>
                      <a:pt x="1186" y="541"/>
                    </a:cubicBezTo>
                    <a:lnTo>
                      <a:pt x="1186" y="539"/>
                    </a:lnTo>
                    <a:cubicBezTo>
                      <a:pt x="1180" y="510"/>
                      <a:pt x="1177" y="481"/>
                      <a:pt x="1171" y="456"/>
                    </a:cubicBezTo>
                    <a:cubicBezTo>
                      <a:pt x="1171" y="450"/>
                      <a:pt x="1166" y="444"/>
                      <a:pt x="1166" y="438"/>
                    </a:cubicBezTo>
                    <a:cubicBezTo>
                      <a:pt x="1137" y="338"/>
                      <a:pt x="1085" y="244"/>
                      <a:pt x="1014" y="172"/>
                    </a:cubicBezTo>
                    <a:cubicBezTo>
                      <a:pt x="905" y="66"/>
                      <a:pt x="759" y="0"/>
                      <a:pt x="59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Google Shape;1195;p57"/>
              <p:cNvSpPr/>
              <p:nvPr/>
            </p:nvSpPr>
            <p:spPr>
              <a:xfrm>
                <a:off x="-521393" y="3195367"/>
                <a:ext cx="88822" cy="71264"/>
              </a:xfrm>
              <a:custGeom>
                <a:rect b="b" l="l" r="r" t="t"/>
                <a:pathLst>
                  <a:path extrusionOk="0" h="828" w="1032">
                    <a:moveTo>
                      <a:pt x="244" y="0"/>
                    </a:moveTo>
                    <a:cubicBezTo>
                      <a:pt x="109" y="0"/>
                      <a:pt x="1" y="112"/>
                      <a:pt x="1" y="244"/>
                    </a:cubicBezTo>
                    <a:lnTo>
                      <a:pt x="1" y="584"/>
                    </a:lnTo>
                    <a:cubicBezTo>
                      <a:pt x="1" y="719"/>
                      <a:pt x="112" y="828"/>
                      <a:pt x="244" y="828"/>
                    </a:cubicBezTo>
                    <a:lnTo>
                      <a:pt x="788" y="828"/>
                    </a:lnTo>
                    <a:cubicBezTo>
                      <a:pt x="926" y="828"/>
                      <a:pt x="1032" y="716"/>
                      <a:pt x="1032" y="584"/>
                    </a:cubicBezTo>
                    <a:lnTo>
                      <a:pt x="1032" y="244"/>
                    </a:lnTo>
                    <a:cubicBezTo>
                      <a:pt x="1032" y="106"/>
                      <a:pt x="923" y="0"/>
                      <a:pt x="7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6" name="Google Shape;1196;p57"/>
              <p:cNvSpPr/>
              <p:nvPr/>
            </p:nvSpPr>
            <p:spPr>
              <a:xfrm>
                <a:off x="-866438" y="3835280"/>
                <a:ext cx="160258" cy="109392"/>
              </a:xfrm>
              <a:custGeom>
                <a:rect b="b" l="l" r="r" t="t"/>
                <a:pathLst>
                  <a:path extrusionOk="0" h="1271" w="1862">
                    <a:moveTo>
                      <a:pt x="766" y="0"/>
                    </a:moveTo>
                    <a:cubicBezTo>
                      <a:pt x="721" y="0"/>
                      <a:pt x="676" y="1"/>
                      <a:pt x="630" y="2"/>
                    </a:cubicBezTo>
                    <a:cubicBezTo>
                      <a:pt x="530" y="8"/>
                      <a:pt x="430" y="37"/>
                      <a:pt x="344" y="82"/>
                    </a:cubicBezTo>
                    <a:cubicBezTo>
                      <a:pt x="158" y="186"/>
                      <a:pt x="38" y="375"/>
                      <a:pt x="20" y="589"/>
                    </a:cubicBezTo>
                    <a:cubicBezTo>
                      <a:pt x="0" y="801"/>
                      <a:pt x="92" y="1005"/>
                      <a:pt x="258" y="1133"/>
                    </a:cubicBezTo>
                    <a:cubicBezTo>
                      <a:pt x="410" y="1254"/>
                      <a:pt x="587" y="1271"/>
                      <a:pt x="759" y="1271"/>
                    </a:cubicBezTo>
                    <a:cubicBezTo>
                      <a:pt x="802" y="1271"/>
                      <a:pt x="842" y="1268"/>
                      <a:pt x="882" y="1268"/>
                    </a:cubicBezTo>
                    <a:cubicBezTo>
                      <a:pt x="922" y="1262"/>
                      <a:pt x="960" y="1262"/>
                      <a:pt x="997" y="1262"/>
                    </a:cubicBezTo>
                    <a:lnTo>
                      <a:pt x="1773" y="1262"/>
                    </a:lnTo>
                    <a:cubicBezTo>
                      <a:pt x="1825" y="1262"/>
                      <a:pt x="1862" y="1225"/>
                      <a:pt x="1862" y="1174"/>
                    </a:cubicBezTo>
                    <a:cubicBezTo>
                      <a:pt x="1862" y="1128"/>
                      <a:pt x="1825" y="1088"/>
                      <a:pt x="1773" y="1088"/>
                    </a:cubicBezTo>
                    <a:lnTo>
                      <a:pt x="997" y="1088"/>
                    </a:lnTo>
                    <a:cubicBezTo>
                      <a:pt x="957" y="1088"/>
                      <a:pt x="917" y="1091"/>
                      <a:pt x="879" y="1091"/>
                    </a:cubicBezTo>
                    <a:cubicBezTo>
                      <a:pt x="839" y="1092"/>
                      <a:pt x="798" y="1093"/>
                      <a:pt x="759" y="1093"/>
                    </a:cubicBezTo>
                    <a:cubicBezTo>
                      <a:pt x="610" y="1093"/>
                      <a:pt x="473" y="1078"/>
                      <a:pt x="367" y="996"/>
                    </a:cubicBezTo>
                    <a:cubicBezTo>
                      <a:pt x="244" y="902"/>
                      <a:pt x="184" y="758"/>
                      <a:pt x="195" y="604"/>
                    </a:cubicBezTo>
                    <a:cubicBezTo>
                      <a:pt x="209" y="452"/>
                      <a:pt x="295" y="314"/>
                      <a:pt x="430" y="240"/>
                    </a:cubicBezTo>
                    <a:cubicBezTo>
                      <a:pt x="496" y="203"/>
                      <a:pt x="567" y="186"/>
                      <a:pt x="639" y="183"/>
                    </a:cubicBezTo>
                    <a:lnTo>
                      <a:pt x="1773" y="183"/>
                    </a:lnTo>
                    <a:cubicBezTo>
                      <a:pt x="1822" y="183"/>
                      <a:pt x="1862" y="143"/>
                      <a:pt x="1862" y="94"/>
                    </a:cubicBezTo>
                    <a:cubicBezTo>
                      <a:pt x="1862" y="42"/>
                      <a:pt x="1822" y="2"/>
                      <a:pt x="1773" y="2"/>
                    </a:cubicBezTo>
                    <a:lnTo>
                      <a:pt x="900" y="2"/>
                    </a:lnTo>
                    <a:cubicBezTo>
                      <a:pt x="855" y="1"/>
                      <a:pt x="811" y="0"/>
                      <a:pt x="7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7" name="Google Shape;1197;p57"/>
              <p:cNvSpPr/>
              <p:nvPr/>
            </p:nvSpPr>
            <p:spPr>
              <a:xfrm>
                <a:off x="-719349" y="3821595"/>
                <a:ext cx="43292" cy="43292"/>
              </a:xfrm>
              <a:custGeom>
                <a:rect b="b" l="l" r="r" t="t"/>
                <a:pathLst>
                  <a:path extrusionOk="0" h="503" w="503">
                    <a:moveTo>
                      <a:pt x="250" y="176"/>
                    </a:moveTo>
                    <a:cubicBezTo>
                      <a:pt x="293" y="176"/>
                      <a:pt x="325" y="213"/>
                      <a:pt x="325" y="250"/>
                    </a:cubicBezTo>
                    <a:cubicBezTo>
                      <a:pt x="325" y="293"/>
                      <a:pt x="293" y="327"/>
                      <a:pt x="250" y="327"/>
                    </a:cubicBezTo>
                    <a:cubicBezTo>
                      <a:pt x="207" y="327"/>
                      <a:pt x="176" y="293"/>
                      <a:pt x="176" y="250"/>
                    </a:cubicBezTo>
                    <a:cubicBezTo>
                      <a:pt x="176" y="210"/>
                      <a:pt x="210" y="176"/>
                      <a:pt x="250" y="176"/>
                    </a:cubicBezTo>
                    <a:close/>
                    <a:moveTo>
                      <a:pt x="250" y="1"/>
                    </a:moveTo>
                    <a:cubicBezTo>
                      <a:pt x="110" y="1"/>
                      <a:pt x="1" y="113"/>
                      <a:pt x="1" y="250"/>
                    </a:cubicBezTo>
                    <a:cubicBezTo>
                      <a:pt x="1" y="390"/>
                      <a:pt x="110" y="502"/>
                      <a:pt x="250" y="502"/>
                    </a:cubicBezTo>
                    <a:cubicBezTo>
                      <a:pt x="390" y="502"/>
                      <a:pt x="502" y="390"/>
                      <a:pt x="502" y="250"/>
                    </a:cubicBezTo>
                    <a:cubicBezTo>
                      <a:pt x="502" y="113"/>
                      <a:pt x="390" y="1"/>
                      <a:pt x="2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8" name="Google Shape;1198;p57"/>
              <p:cNvSpPr/>
              <p:nvPr/>
            </p:nvSpPr>
            <p:spPr>
              <a:xfrm>
                <a:off x="-719349" y="3915065"/>
                <a:ext cx="43292" cy="43206"/>
              </a:xfrm>
              <a:custGeom>
                <a:rect b="b" l="l" r="r" t="t"/>
                <a:pathLst>
                  <a:path extrusionOk="0" h="502" w="503">
                    <a:moveTo>
                      <a:pt x="250" y="178"/>
                    </a:moveTo>
                    <a:cubicBezTo>
                      <a:pt x="293" y="178"/>
                      <a:pt x="325" y="212"/>
                      <a:pt x="325" y="255"/>
                    </a:cubicBezTo>
                    <a:cubicBezTo>
                      <a:pt x="325" y="295"/>
                      <a:pt x="293" y="330"/>
                      <a:pt x="250" y="330"/>
                    </a:cubicBezTo>
                    <a:cubicBezTo>
                      <a:pt x="207" y="330"/>
                      <a:pt x="176" y="295"/>
                      <a:pt x="176" y="255"/>
                    </a:cubicBezTo>
                    <a:cubicBezTo>
                      <a:pt x="176" y="212"/>
                      <a:pt x="210" y="178"/>
                      <a:pt x="250" y="178"/>
                    </a:cubicBezTo>
                    <a:close/>
                    <a:moveTo>
                      <a:pt x="250" y="0"/>
                    </a:moveTo>
                    <a:cubicBezTo>
                      <a:pt x="110" y="0"/>
                      <a:pt x="1" y="112"/>
                      <a:pt x="1" y="249"/>
                    </a:cubicBezTo>
                    <a:cubicBezTo>
                      <a:pt x="1" y="390"/>
                      <a:pt x="110" y="501"/>
                      <a:pt x="250" y="501"/>
                    </a:cubicBezTo>
                    <a:cubicBezTo>
                      <a:pt x="390" y="501"/>
                      <a:pt x="502" y="390"/>
                      <a:pt x="502" y="249"/>
                    </a:cubicBezTo>
                    <a:cubicBezTo>
                      <a:pt x="502" y="112"/>
                      <a:pt x="390" y="0"/>
                      <a:pt x="2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9" name="Google Shape;1199;p57"/>
              <p:cNvSpPr/>
              <p:nvPr/>
            </p:nvSpPr>
            <p:spPr>
              <a:xfrm>
                <a:off x="-554701" y="3754807"/>
                <a:ext cx="175578" cy="275158"/>
              </a:xfrm>
              <a:custGeom>
                <a:rect b="b" l="l" r="r" t="t"/>
                <a:pathLst>
                  <a:path extrusionOk="0" h="3197" w="2040">
                    <a:moveTo>
                      <a:pt x="683" y="1"/>
                    </a:moveTo>
                    <a:cubicBezTo>
                      <a:pt x="600" y="1"/>
                      <a:pt x="516" y="32"/>
                      <a:pt x="445" y="70"/>
                    </a:cubicBezTo>
                    <a:cubicBezTo>
                      <a:pt x="224" y="176"/>
                      <a:pt x="141" y="385"/>
                      <a:pt x="98" y="608"/>
                    </a:cubicBezTo>
                    <a:cubicBezTo>
                      <a:pt x="55" y="837"/>
                      <a:pt x="1" y="1063"/>
                      <a:pt x="10" y="1295"/>
                    </a:cubicBezTo>
                    <a:cubicBezTo>
                      <a:pt x="12" y="1401"/>
                      <a:pt x="30" y="1510"/>
                      <a:pt x="95" y="1593"/>
                    </a:cubicBezTo>
                    <a:cubicBezTo>
                      <a:pt x="141" y="1650"/>
                      <a:pt x="207" y="1688"/>
                      <a:pt x="279" y="1690"/>
                    </a:cubicBezTo>
                    <a:cubicBezTo>
                      <a:pt x="279" y="1696"/>
                      <a:pt x="279" y="1708"/>
                      <a:pt x="273" y="1716"/>
                    </a:cubicBezTo>
                    <a:cubicBezTo>
                      <a:pt x="250" y="2180"/>
                      <a:pt x="313" y="2647"/>
                      <a:pt x="270" y="3111"/>
                    </a:cubicBezTo>
                    <a:cubicBezTo>
                      <a:pt x="270" y="3125"/>
                      <a:pt x="273" y="3134"/>
                      <a:pt x="282" y="3140"/>
                    </a:cubicBezTo>
                    <a:cubicBezTo>
                      <a:pt x="282" y="3148"/>
                      <a:pt x="284" y="3154"/>
                      <a:pt x="293" y="3157"/>
                    </a:cubicBezTo>
                    <a:cubicBezTo>
                      <a:pt x="353" y="3185"/>
                      <a:pt x="425" y="3182"/>
                      <a:pt x="488" y="3185"/>
                    </a:cubicBezTo>
                    <a:cubicBezTo>
                      <a:pt x="559" y="3191"/>
                      <a:pt x="637" y="3191"/>
                      <a:pt x="708" y="3191"/>
                    </a:cubicBezTo>
                    <a:cubicBezTo>
                      <a:pt x="854" y="3194"/>
                      <a:pt x="1000" y="3194"/>
                      <a:pt x="1152" y="3194"/>
                    </a:cubicBezTo>
                    <a:lnTo>
                      <a:pt x="1587" y="3197"/>
                    </a:lnTo>
                    <a:lnTo>
                      <a:pt x="1799" y="3197"/>
                    </a:lnTo>
                    <a:cubicBezTo>
                      <a:pt x="1817" y="3197"/>
                      <a:pt x="1835" y="3197"/>
                      <a:pt x="1853" y="3197"/>
                    </a:cubicBezTo>
                    <a:cubicBezTo>
                      <a:pt x="1906" y="3197"/>
                      <a:pt x="1958" y="3195"/>
                      <a:pt x="2011" y="3182"/>
                    </a:cubicBezTo>
                    <a:cubicBezTo>
                      <a:pt x="2026" y="3180"/>
                      <a:pt x="2034" y="3162"/>
                      <a:pt x="2040" y="3148"/>
                    </a:cubicBezTo>
                    <a:cubicBezTo>
                      <a:pt x="2031" y="3137"/>
                      <a:pt x="2031" y="3128"/>
                      <a:pt x="2031" y="3125"/>
                    </a:cubicBezTo>
                    <a:cubicBezTo>
                      <a:pt x="2029" y="3111"/>
                      <a:pt x="2020" y="3094"/>
                      <a:pt x="2003" y="3091"/>
                    </a:cubicBezTo>
                    <a:cubicBezTo>
                      <a:pt x="1963" y="3078"/>
                      <a:pt x="1923" y="3076"/>
                      <a:pt x="1882" y="3076"/>
                    </a:cubicBezTo>
                    <a:cubicBezTo>
                      <a:pt x="1860" y="3076"/>
                      <a:pt x="1837" y="3077"/>
                      <a:pt x="1814" y="3077"/>
                    </a:cubicBezTo>
                    <a:lnTo>
                      <a:pt x="1811" y="3077"/>
                    </a:lnTo>
                    <a:cubicBezTo>
                      <a:pt x="1842" y="2971"/>
                      <a:pt x="1845" y="2856"/>
                      <a:pt x="1848" y="2747"/>
                    </a:cubicBezTo>
                    <a:cubicBezTo>
                      <a:pt x="1851" y="2593"/>
                      <a:pt x="1877" y="2441"/>
                      <a:pt x="1897" y="2292"/>
                    </a:cubicBezTo>
                    <a:cubicBezTo>
                      <a:pt x="1914" y="2149"/>
                      <a:pt x="1914" y="2005"/>
                      <a:pt x="1914" y="1859"/>
                    </a:cubicBezTo>
                    <a:cubicBezTo>
                      <a:pt x="1914" y="1765"/>
                      <a:pt x="1905" y="1665"/>
                      <a:pt x="1868" y="1582"/>
                    </a:cubicBezTo>
                    <a:cubicBezTo>
                      <a:pt x="1842" y="1532"/>
                      <a:pt x="1797" y="1502"/>
                      <a:pt x="1749" y="1502"/>
                    </a:cubicBezTo>
                    <a:cubicBezTo>
                      <a:pt x="1723" y="1502"/>
                      <a:pt x="1696" y="1511"/>
                      <a:pt x="1671" y="1530"/>
                    </a:cubicBezTo>
                    <a:cubicBezTo>
                      <a:pt x="1596" y="1587"/>
                      <a:pt x="1550" y="1688"/>
                      <a:pt x="1510" y="1768"/>
                    </a:cubicBezTo>
                    <a:cubicBezTo>
                      <a:pt x="1459" y="1865"/>
                      <a:pt x="1421" y="1940"/>
                      <a:pt x="1367" y="2034"/>
                    </a:cubicBezTo>
                    <a:cubicBezTo>
                      <a:pt x="1330" y="2094"/>
                      <a:pt x="1290" y="2152"/>
                      <a:pt x="1258" y="2212"/>
                    </a:cubicBezTo>
                    <a:cubicBezTo>
                      <a:pt x="1189" y="1974"/>
                      <a:pt x="1098" y="1745"/>
                      <a:pt x="1075" y="1493"/>
                    </a:cubicBezTo>
                    <a:cubicBezTo>
                      <a:pt x="1063" y="1338"/>
                      <a:pt x="1055" y="1175"/>
                      <a:pt x="1015" y="1023"/>
                    </a:cubicBezTo>
                    <a:cubicBezTo>
                      <a:pt x="1023" y="989"/>
                      <a:pt x="1026" y="952"/>
                      <a:pt x="1032" y="917"/>
                    </a:cubicBezTo>
                    <a:cubicBezTo>
                      <a:pt x="1058" y="786"/>
                      <a:pt x="1083" y="660"/>
                      <a:pt x="1075" y="522"/>
                    </a:cubicBezTo>
                    <a:cubicBezTo>
                      <a:pt x="1072" y="413"/>
                      <a:pt x="1026" y="293"/>
                      <a:pt x="972" y="198"/>
                    </a:cubicBezTo>
                    <a:cubicBezTo>
                      <a:pt x="929" y="118"/>
                      <a:pt x="866" y="44"/>
                      <a:pt x="774" y="15"/>
                    </a:cubicBezTo>
                    <a:cubicBezTo>
                      <a:pt x="745" y="5"/>
                      <a:pt x="714" y="1"/>
                      <a:pt x="68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0" name="Google Shape;1200;p57"/>
              <p:cNvSpPr/>
              <p:nvPr/>
            </p:nvSpPr>
            <p:spPr>
              <a:xfrm>
                <a:off x="-856885" y="3731913"/>
                <a:ext cx="57579" cy="57493"/>
              </a:xfrm>
              <a:custGeom>
                <a:rect b="b" l="l" r="r" t="t"/>
                <a:pathLst>
                  <a:path extrusionOk="0" h="668" w="669">
                    <a:moveTo>
                      <a:pt x="333" y="1"/>
                    </a:moveTo>
                    <a:cubicBezTo>
                      <a:pt x="153" y="1"/>
                      <a:pt x="1" y="147"/>
                      <a:pt x="1" y="336"/>
                    </a:cubicBezTo>
                    <a:cubicBezTo>
                      <a:pt x="1" y="516"/>
                      <a:pt x="150" y="668"/>
                      <a:pt x="333" y="668"/>
                    </a:cubicBezTo>
                    <a:cubicBezTo>
                      <a:pt x="516" y="665"/>
                      <a:pt x="668" y="516"/>
                      <a:pt x="668" y="336"/>
                    </a:cubicBezTo>
                    <a:cubicBezTo>
                      <a:pt x="668" y="152"/>
                      <a:pt x="516" y="1"/>
                      <a:pt x="3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1" name="Google Shape;1201;p57"/>
              <p:cNvSpPr/>
              <p:nvPr/>
            </p:nvSpPr>
            <p:spPr>
              <a:xfrm>
                <a:off x="-760489" y="3731913"/>
                <a:ext cx="57493" cy="57493"/>
              </a:xfrm>
              <a:custGeom>
                <a:rect b="b" l="l" r="r" t="t"/>
                <a:pathLst>
                  <a:path extrusionOk="0" h="668" w="668">
                    <a:moveTo>
                      <a:pt x="336" y="1"/>
                    </a:moveTo>
                    <a:cubicBezTo>
                      <a:pt x="152" y="1"/>
                      <a:pt x="1" y="147"/>
                      <a:pt x="1" y="336"/>
                    </a:cubicBezTo>
                    <a:cubicBezTo>
                      <a:pt x="1" y="516"/>
                      <a:pt x="152" y="668"/>
                      <a:pt x="336" y="668"/>
                    </a:cubicBezTo>
                    <a:cubicBezTo>
                      <a:pt x="516" y="665"/>
                      <a:pt x="668" y="516"/>
                      <a:pt x="668" y="336"/>
                    </a:cubicBezTo>
                    <a:cubicBezTo>
                      <a:pt x="668" y="152"/>
                      <a:pt x="516" y="1"/>
                      <a:pt x="3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2" name="Google Shape;1202;p57"/>
              <p:cNvSpPr/>
              <p:nvPr/>
            </p:nvSpPr>
            <p:spPr>
              <a:xfrm>
                <a:off x="-664351" y="3731913"/>
                <a:ext cx="57493" cy="57493"/>
              </a:xfrm>
              <a:custGeom>
                <a:rect b="b" l="l" r="r" t="t"/>
                <a:pathLst>
                  <a:path extrusionOk="0" h="668" w="668">
                    <a:moveTo>
                      <a:pt x="333" y="1"/>
                    </a:moveTo>
                    <a:cubicBezTo>
                      <a:pt x="152" y="1"/>
                      <a:pt x="1" y="147"/>
                      <a:pt x="1" y="336"/>
                    </a:cubicBezTo>
                    <a:cubicBezTo>
                      <a:pt x="1" y="516"/>
                      <a:pt x="152" y="668"/>
                      <a:pt x="333" y="668"/>
                    </a:cubicBezTo>
                    <a:cubicBezTo>
                      <a:pt x="522" y="665"/>
                      <a:pt x="668" y="516"/>
                      <a:pt x="668" y="336"/>
                    </a:cubicBezTo>
                    <a:cubicBezTo>
                      <a:pt x="668" y="152"/>
                      <a:pt x="516" y="1"/>
                      <a:pt x="3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3" name="Google Shape;1203;p57"/>
              <p:cNvSpPr/>
              <p:nvPr/>
            </p:nvSpPr>
            <p:spPr>
              <a:xfrm>
                <a:off x="-589645" y="4060433"/>
                <a:ext cx="244604" cy="96223"/>
              </a:xfrm>
              <a:custGeom>
                <a:rect b="b" l="l" r="r" t="t"/>
                <a:pathLst>
                  <a:path extrusionOk="0" h="1118" w="2842">
                    <a:moveTo>
                      <a:pt x="0" y="1"/>
                    </a:moveTo>
                    <a:cubicBezTo>
                      <a:pt x="158" y="642"/>
                      <a:pt x="733" y="1118"/>
                      <a:pt x="1421" y="1118"/>
                    </a:cubicBezTo>
                    <a:cubicBezTo>
                      <a:pt x="2108" y="1118"/>
                      <a:pt x="2689" y="640"/>
                      <a:pt x="28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4" name="Google Shape;1204;p57"/>
              <p:cNvSpPr/>
              <p:nvPr/>
            </p:nvSpPr>
            <p:spPr>
              <a:xfrm>
                <a:off x="-415616" y="3746716"/>
                <a:ext cx="30898" cy="104830"/>
              </a:xfrm>
              <a:custGeom>
                <a:rect b="b" l="l" r="r" t="t"/>
                <a:pathLst>
                  <a:path extrusionOk="0" h="1218" w="359">
                    <a:moveTo>
                      <a:pt x="0" y="0"/>
                    </a:moveTo>
                    <a:lnTo>
                      <a:pt x="0" y="1217"/>
                    </a:lnTo>
                    <a:lnTo>
                      <a:pt x="358" y="1217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5" name="Google Shape;1205;p57"/>
              <p:cNvSpPr/>
              <p:nvPr/>
            </p:nvSpPr>
            <p:spPr>
              <a:xfrm>
                <a:off x="-637498" y="3250536"/>
                <a:ext cx="30898" cy="104830"/>
              </a:xfrm>
              <a:custGeom>
                <a:rect b="b" l="l" r="r" t="t"/>
                <a:pathLst>
                  <a:path extrusionOk="0" h="1218" w="359">
                    <a:moveTo>
                      <a:pt x="1" y="1"/>
                    </a:moveTo>
                    <a:lnTo>
                      <a:pt x="1" y="1218"/>
                    </a:lnTo>
                    <a:lnTo>
                      <a:pt x="359" y="1218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6" name="Google Shape;1206;p57"/>
              <p:cNvSpPr/>
              <p:nvPr/>
            </p:nvSpPr>
            <p:spPr>
              <a:xfrm>
                <a:off x="-630613" y="3901466"/>
                <a:ext cx="48456" cy="48198"/>
              </a:xfrm>
              <a:custGeom>
                <a:rect b="b" l="l" r="r" t="t"/>
                <a:pathLst>
                  <a:path extrusionOk="0" h="560" w="563">
                    <a:moveTo>
                      <a:pt x="282" y="161"/>
                    </a:moveTo>
                    <a:cubicBezTo>
                      <a:pt x="347" y="161"/>
                      <a:pt x="402" y="216"/>
                      <a:pt x="402" y="279"/>
                    </a:cubicBezTo>
                    <a:cubicBezTo>
                      <a:pt x="402" y="344"/>
                      <a:pt x="347" y="396"/>
                      <a:pt x="282" y="396"/>
                    </a:cubicBezTo>
                    <a:cubicBezTo>
                      <a:pt x="219" y="396"/>
                      <a:pt x="164" y="344"/>
                      <a:pt x="164" y="279"/>
                    </a:cubicBezTo>
                    <a:cubicBezTo>
                      <a:pt x="164" y="216"/>
                      <a:pt x="219" y="161"/>
                      <a:pt x="282" y="161"/>
                    </a:cubicBezTo>
                    <a:close/>
                    <a:moveTo>
                      <a:pt x="282" y="1"/>
                    </a:moveTo>
                    <a:cubicBezTo>
                      <a:pt x="130" y="1"/>
                      <a:pt x="1" y="127"/>
                      <a:pt x="1" y="279"/>
                    </a:cubicBezTo>
                    <a:cubicBezTo>
                      <a:pt x="1" y="433"/>
                      <a:pt x="124" y="559"/>
                      <a:pt x="282" y="559"/>
                    </a:cubicBezTo>
                    <a:cubicBezTo>
                      <a:pt x="436" y="559"/>
                      <a:pt x="562" y="433"/>
                      <a:pt x="562" y="279"/>
                    </a:cubicBezTo>
                    <a:cubicBezTo>
                      <a:pt x="562" y="127"/>
                      <a:pt x="436" y="1"/>
                      <a:pt x="2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07" name="Google Shape;1207;p57"/>
            <p:cNvGrpSpPr/>
            <p:nvPr/>
          </p:nvGrpSpPr>
          <p:grpSpPr>
            <a:xfrm>
              <a:off x="-856196" y="1201609"/>
              <a:ext cx="441871" cy="1815081"/>
              <a:chOff x="-856196" y="1201609"/>
              <a:chExt cx="441871" cy="1815081"/>
            </a:xfrm>
          </p:grpSpPr>
          <p:sp>
            <p:nvSpPr>
              <p:cNvPr id="1208" name="Google Shape;1208;p57"/>
              <p:cNvSpPr/>
              <p:nvPr/>
            </p:nvSpPr>
            <p:spPr>
              <a:xfrm>
                <a:off x="-704287" y="1421168"/>
                <a:ext cx="145970" cy="146229"/>
              </a:xfrm>
              <a:custGeom>
                <a:rect b="b" l="l" r="r" t="t"/>
                <a:pathLst>
                  <a:path extrusionOk="0" h="1699" w="1696">
                    <a:moveTo>
                      <a:pt x="848" y="488"/>
                    </a:moveTo>
                    <a:cubicBezTo>
                      <a:pt x="1046" y="488"/>
                      <a:pt x="1206" y="651"/>
                      <a:pt x="1206" y="851"/>
                    </a:cubicBezTo>
                    <a:cubicBezTo>
                      <a:pt x="1206" y="1052"/>
                      <a:pt x="1046" y="1212"/>
                      <a:pt x="848" y="1212"/>
                    </a:cubicBezTo>
                    <a:cubicBezTo>
                      <a:pt x="648" y="1212"/>
                      <a:pt x="490" y="1052"/>
                      <a:pt x="490" y="851"/>
                    </a:cubicBezTo>
                    <a:cubicBezTo>
                      <a:pt x="490" y="651"/>
                      <a:pt x="651" y="488"/>
                      <a:pt x="848" y="488"/>
                    </a:cubicBezTo>
                    <a:close/>
                    <a:moveTo>
                      <a:pt x="848" y="1"/>
                    </a:moveTo>
                    <a:cubicBezTo>
                      <a:pt x="379" y="1"/>
                      <a:pt x="1" y="382"/>
                      <a:pt x="1" y="851"/>
                    </a:cubicBezTo>
                    <a:cubicBezTo>
                      <a:pt x="1" y="1318"/>
                      <a:pt x="379" y="1699"/>
                      <a:pt x="848" y="1699"/>
                    </a:cubicBezTo>
                    <a:cubicBezTo>
                      <a:pt x="1318" y="1699"/>
                      <a:pt x="1696" y="1318"/>
                      <a:pt x="1696" y="851"/>
                    </a:cubicBezTo>
                    <a:cubicBezTo>
                      <a:pt x="1696" y="382"/>
                      <a:pt x="1318" y="1"/>
                      <a:pt x="8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9" name="Google Shape;1209;p57"/>
              <p:cNvSpPr/>
              <p:nvPr/>
            </p:nvSpPr>
            <p:spPr>
              <a:xfrm>
                <a:off x="-753604" y="1853055"/>
                <a:ext cx="244604" cy="96137"/>
              </a:xfrm>
              <a:custGeom>
                <a:rect b="b" l="l" r="r" t="t"/>
                <a:pathLst>
                  <a:path extrusionOk="0" h="1117" w="2842">
                    <a:moveTo>
                      <a:pt x="1" y="0"/>
                    </a:moveTo>
                    <a:cubicBezTo>
                      <a:pt x="158" y="639"/>
                      <a:pt x="734" y="1117"/>
                      <a:pt x="1421" y="1117"/>
                    </a:cubicBezTo>
                    <a:cubicBezTo>
                      <a:pt x="2109" y="1117"/>
                      <a:pt x="2690" y="639"/>
                      <a:pt x="28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0" name="Google Shape;1210;p57"/>
              <p:cNvSpPr/>
              <p:nvPr/>
            </p:nvSpPr>
            <p:spPr>
              <a:xfrm>
                <a:off x="-743706" y="1713970"/>
                <a:ext cx="30898" cy="104830"/>
              </a:xfrm>
              <a:custGeom>
                <a:rect b="b" l="l" r="r" t="t"/>
                <a:pathLst>
                  <a:path extrusionOk="0" h="1218" w="359">
                    <a:moveTo>
                      <a:pt x="0" y="1"/>
                    </a:moveTo>
                    <a:lnTo>
                      <a:pt x="0" y="1218"/>
                    </a:lnTo>
                    <a:lnTo>
                      <a:pt x="358" y="1218"/>
                    </a:lnTo>
                    <a:lnTo>
                      <a:pt x="3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1" name="Google Shape;1211;p57"/>
              <p:cNvSpPr/>
              <p:nvPr/>
            </p:nvSpPr>
            <p:spPr>
              <a:xfrm>
                <a:off x="-646621" y="1713970"/>
                <a:ext cx="30898" cy="104830"/>
              </a:xfrm>
              <a:custGeom>
                <a:rect b="b" l="l" r="r" t="t"/>
                <a:pathLst>
                  <a:path extrusionOk="0" h="1218" w="359">
                    <a:moveTo>
                      <a:pt x="1" y="1"/>
                    </a:moveTo>
                    <a:lnTo>
                      <a:pt x="1" y="1218"/>
                    </a:lnTo>
                    <a:lnTo>
                      <a:pt x="359" y="1218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2" name="Google Shape;1212;p57"/>
              <p:cNvSpPr/>
              <p:nvPr/>
            </p:nvSpPr>
            <p:spPr>
              <a:xfrm>
                <a:off x="-549709" y="1713970"/>
                <a:ext cx="30898" cy="104830"/>
              </a:xfrm>
              <a:custGeom>
                <a:rect b="b" l="l" r="r" t="t"/>
                <a:pathLst>
                  <a:path extrusionOk="0" h="1218" w="359">
                    <a:moveTo>
                      <a:pt x="0" y="1"/>
                    </a:moveTo>
                    <a:lnTo>
                      <a:pt x="0" y="1218"/>
                    </a:lnTo>
                    <a:lnTo>
                      <a:pt x="358" y="1218"/>
                    </a:lnTo>
                    <a:lnTo>
                      <a:pt x="3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3" name="Google Shape;1213;p57"/>
              <p:cNvSpPr/>
              <p:nvPr/>
            </p:nvSpPr>
            <p:spPr>
              <a:xfrm>
                <a:off x="-774518" y="1604578"/>
                <a:ext cx="286519" cy="44669"/>
              </a:xfrm>
              <a:custGeom>
                <a:rect b="b" l="l" r="r" t="t"/>
                <a:pathLst>
                  <a:path extrusionOk="0" h="519" w="3329">
                    <a:moveTo>
                      <a:pt x="605" y="0"/>
                    </a:moveTo>
                    <a:lnTo>
                      <a:pt x="341" y="218"/>
                    </a:lnTo>
                    <a:lnTo>
                      <a:pt x="147" y="60"/>
                    </a:lnTo>
                    <a:lnTo>
                      <a:pt x="0" y="241"/>
                    </a:lnTo>
                    <a:lnTo>
                      <a:pt x="341" y="519"/>
                    </a:lnTo>
                    <a:lnTo>
                      <a:pt x="605" y="301"/>
                    </a:lnTo>
                    <a:lnTo>
                      <a:pt x="871" y="519"/>
                    </a:lnTo>
                    <a:lnTo>
                      <a:pt x="1135" y="301"/>
                    </a:lnTo>
                    <a:lnTo>
                      <a:pt x="1401" y="519"/>
                    </a:lnTo>
                    <a:lnTo>
                      <a:pt x="1664" y="301"/>
                    </a:lnTo>
                    <a:lnTo>
                      <a:pt x="1931" y="519"/>
                    </a:lnTo>
                    <a:lnTo>
                      <a:pt x="2194" y="301"/>
                    </a:lnTo>
                    <a:lnTo>
                      <a:pt x="2460" y="519"/>
                    </a:lnTo>
                    <a:lnTo>
                      <a:pt x="2724" y="301"/>
                    </a:lnTo>
                    <a:lnTo>
                      <a:pt x="2990" y="519"/>
                    </a:lnTo>
                    <a:lnTo>
                      <a:pt x="3328" y="241"/>
                    </a:lnTo>
                    <a:lnTo>
                      <a:pt x="3182" y="60"/>
                    </a:lnTo>
                    <a:lnTo>
                      <a:pt x="2990" y="218"/>
                    </a:lnTo>
                    <a:lnTo>
                      <a:pt x="2724" y="0"/>
                    </a:lnTo>
                    <a:lnTo>
                      <a:pt x="2460" y="218"/>
                    </a:lnTo>
                    <a:lnTo>
                      <a:pt x="2194" y="0"/>
                    </a:lnTo>
                    <a:lnTo>
                      <a:pt x="1931" y="218"/>
                    </a:lnTo>
                    <a:lnTo>
                      <a:pt x="1664" y="0"/>
                    </a:lnTo>
                    <a:lnTo>
                      <a:pt x="1401" y="218"/>
                    </a:lnTo>
                    <a:lnTo>
                      <a:pt x="1135" y="0"/>
                    </a:lnTo>
                    <a:lnTo>
                      <a:pt x="871" y="218"/>
                    </a:lnTo>
                    <a:lnTo>
                      <a:pt x="6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4" name="Google Shape;1214;p57"/>
              <p:cNvSpPr/>
              <p:nvPr/>
            </p:nvSpPr>
            <p:spPr>
              <a:xfrm>
                <a:off x="-826761" y="2051958"/>
                <a:ext cx="212070" cy="212242"/>
              </a:xfrm>
              <a:custGeom>
                <a:rect b="b" l="l" r="r" t="t"/>
                <a:pathLst>
                  <a:path extrusionOk="0" h="2466" w="2464">
                    <a:moveTo>
                      <a:pt x="1232" y="0"/>
                    </a:moveTo>
                    <a:cubicBezTo>
                      <a:pt x="859" y="0"/>
                      <a:pt x="556" y="195"/>
                      <a:pt x="350" y="559"/>
                    </a:cubicBezTo>
                    <a:cubicBezTo>
                      <a:pt x="115" y="959"/>
                      <a:pt x="0" y="1572"/>
                      <a:pt x="0" y="2377"/>
                    </a:cubicBezTo>
                    <a:cubicBezTo>
                      <a:pt x="0" y="2429"/>
                      <a:pt x="38" y="2466"/>
                      <a:pt x="89" y="2466"/>
                    </a:cubicBezTo>
                    <a:cubicBezTo>
                      <a:pt x="138" y="2466"/>
                      <a:pt x="178" y="2429"/>
                      <a:pt x="178" y="2377"/>
                    </a:cubicBezTo>
                    <a:cubicBezTo>
                      <a:pt x="178" y="957"/>
                      <a:pt x="550" y="175"/>
                      <a:pt x="1229" y="175"/>
                    </a:cubicBezTo>
                    <a:cubicBezTo>
                      <a:pt x="1910" y="175"/>
                      <a:pt x="2283" y="959"/>
                      <a:pt x="2283" y="2377"/>
                    </a:cubicBezTo>
                    <a:cubicBezTo>
                      <a:pt x="2283" y="2429"/>
                      <a:pt x="2323" y="2466"/>
                      <a:pt x="2372" y="2466"/>
                    </a:cubicBezTo>
                    <a:cubicBezTo>
                      <a:pt x="2417" y="2466"/>
                      <a:pt x="2457" y="2429"/>
                      <a:pt x="2463" y="2377"/>
                    </a:cubicBezTo>
                    <a:cubicBezTo>
                      <a:pt x="2463" y="1572"/>
                      <a:pt x="2346" y="959"/>
                      <a:pt x="2117" y="559"/>
                    </a:cubicBezTo>
                    <a:cubicBezTo>
                      <a:pt x="1910" y="195"/>
                      <a:pt x="1601" y="0"/>
                      <a:pt x="12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5" name="Google Shape;1215;p57"/>
              <p:cNvSpPr/>
              <p:nvPr/>
            </p:nvSpPr>
            <p:spPr>
              <a:xfrm>
                <a:off x="-728644" y="1995239"/>
                <a:ext cx="15578" cy="262076"/>
              </a:xfrm>
              <a:custGeom>
                <a:rect b="b" l="l" r="r" t="t"/>
                <a:pathLst>
                  <a:path extrusionOk="0" h="3045" w="181">
                    <a:moveTo>
                      <a:pt x="89" y="0"/>
                    </a:moveTo>
                    <a:cubicBezTo>
                      <a:pt x="40" y="0"/>
                      <a:pt x="0" y="41"/>
                      <a:pt x="0" y="89"/>
                    </a:cubicBezTo>
                    <a:lnTo>
                      <a:pt x="0" y="2953"/>
                    </a:lnTo>
                    <a:cubicBezTo>
                      <a:pt x="0" y="3005"/>
                      <a:pt x="40" y="3045"/>
                      <a:pt x="89" y="3045"/>
                    </a:cubicBezTo>
                    <a:cubicBezTo>
                      <a:pt x="140" y="3045"/>
                      <a:pt x="181" y="3005"/>
                      <a:pt x="175" y="2953"/>
                    </a:cubicBezTo>
                    <a:lnTo>
                      <a:pt x="175" y="89"/>
                    </a:lnTo>
                    <a:cubicBezTo>
                      <a:pt x="175" y="41"/>
                      <a:pt x="140" y="0"/>
                      <a:pt x="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6" name="Google Shape;1216;p57"/>
              <p:cNvSpPr/>
              <p:nvPr/>
            </p:nvSpPr>
            <p:spPr>
              <a:xfrm>
                <a:off x="-762210" y="2016928"/>
                <a:ext cx="49919" cy="55514"/>
              </a:xfrm>
              <a:custGeom>
                <a:rect b="b" l="l" r="r" t="t"/>
                <a:pathLst>
                  <a:path extrusionOk="0" h="645" w="580">
                    <a:moveTo>
                      <a:pt x="103" y="0"/>
                    </a:moveTo>
                    <a:cubicBezTo>
                      <a:pt x="84" y="0"/>
                      <a:pt x="64" y="7"/>
                      <a:pt x="46" y="20"/>
                    </a:cubicBezTo>
                    <a:cubicBezTo>
                      <a:pt x="6" y="52"/>
                      <a:pt x="1" y="106"/>
                      <a:pt x="32" y="146"/>
                    </a:cubicBezTo>
                    <a:lnTo>
                      <a:pt x="413" y="610"/>
                    </a:lnTo>
                    <a:cubicBezTo>
                      <a:pt x="430" y="633"/>
                      <a:pt x="456" y="645"/>
                      <a:pt x="479" y="645"/>
                    </a:cubicBezTo>
                    <a:cubicBezTo>
                      <a:pt x="502" y="645"/>
                      <a:pt x="519" y="636"/>
                      <a:pt x="533" y="625"/>
                    </a:cubicBezTo>
                    <a:cubicBezTo>
                      <a:pt x="573" y="593"/>
                      <a:pt x="579" y="539"/>
                      <a:pt x="548" y="502"/>
                    </a:cubicBezTo>
                    <a:lnTo>
                      <a:pt x="172" y="35"/>
                    </a:lnTo>
                    <a:cubicBezTo>
                      <a:pt x="155" y="12"/>
                      <a:pt x="129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7" name="Google Shape;1217;p57"/>
              <p:cNvSpPr/>
              <p:nvPr/>
            </p:nvSpPr>
            <p:spPr>
              <a:xfrm>
                <a:off x="-730193" y="2017014"/>
                <a:ext cx="49403" cy="55427"/>
              </a:xfrm>
              <a:custGeom>
                <a:rect b="b" l="l" r="r" t="t"/>
                <a:pathLst>
                  <a:path extrusionOk="0" h="644" w="574">
                    <a:moveTo>
                      <a:pt x="473" y="0"/>
                    </a:moveTo>
                    <a:cubicBezTo>
                      <a:pt x="447" y="0"/>
                      <a:pt x="422" y="11"/>
                      <a:pt x="405" y="34"/>
                    </a:cubicBezTo>
                    <a:lnTo>
                      <a:pt x="30" y="501"/>
                    </a:lnTo>
                    <a:cubicBezTo>
                      <a:pt x="1" y="538"/>
                      <a:pt x="4" y="592"/>
                      <a:pt x="44" y="624"/>
                    </a:cubicBezTo>
                    <a:cubicBezTo>
                      <a:pt x="58" y="635"/>
                      <a:pt x="78" y="644"/>
                      <a:pt x="98" y="644"/>
                    </a:cubicBezTo>
                    <a:cubicBezTo>
                      <a:pt x="121" y="644"/>
                      <a:pt x="147" y="632"/>
                      <a:pt x="170" y="609"/>
                    </a:cubicBezTo>
                    <a:lnTo>
                      <a:pt x="545" y="145"/>
                    </a:lnTo>
                    <a:cubicBezTo>
                      <a:pt x="574" y="105"/>
                      <a:pt x="571" y="48"/>
                      <a:pt x="531" y="19"/>
                    </a:cubicBezTo>
                    <a:cubicBezTo>
                      <a:pt x="513" y="7"/>
                      <a:pt x="493" y="0"/>
                      <a:pt x="4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8" name="Google Shape;1218;p57"/>
              <p:cNvSpPr/>
              <p:nvPr/>
            </p:nvSpPr>
            <p:spPr>
              <a:xfrm>
                <a:off x="-559865" y="2004104"/>
                <a:ext cx="124109" cy="170930"/>
              </a:xfrm>
              <a:custGeom>
                <a:rect b="b" l="l" r="r" t="t"/>
                <a:pathLst>
                  <a:path extrusionOk="0" h="1986" w="1442">
                    <a:moveTo>
                      <a:pt x="720" y="178"/>
                    </a:moveTo>
                    <a:cubicBezTo>
                      <a:pt x="1078" y="178"/>
                      <a:pt x="1264" y="367"/>
                      <a:pt x="1264" y="745"/>
                    </a:cubicBezTo>
                    <a:cubicBezTo>
                      <a:pt x="1264" y="1109"/>
                      <a:pt x="874" y="1567"/>
                      <a:pt x="720" y="1733"/>
                    </a:cubicBezTo>
                    <a:cubicBezTo>
                      <a:pt x="568" y="1567"/>
                      <a:pt x="176" y="1109"/>
                      <a:pt x="176" y="745"/>
                    </a:cubicBezTo>
                    <a:cubicBezTo>
                      <a:pt x="176" y="370"/>
                      <a:pt x="359" y="178"/>
                      <a:pt x="720" y="178"/>
                    </a:cubicBezTo>
                    <a:close/>
                    <a:moveTo>
                      <a:pt x="720" y="1"/>
                    </a:moveTo>
                    <a:cubicBezTo>
                      <a:pt x="511" y="1"/>
                      <a:pt x="342" y="58"/>
                      <a:pt x="216" y="169"/>
                    </a:cubicBezTo>
                    <a:cubicBezTo>
                      <a:pt x="72" y="295"/>
                      <a:pt x="1" y="493"/>
                      <a:pt x="1" y="745"/>
                    </a:cubicBezTo>
                    <a:cubicBezTo>
                      <a:pt x="1" y="1266"/>
                      <a:pt x="631" y="1899"/>
                      <a:pt x="659" y="1925"/>
                    </a:cubicBezTo>
                    <a:lnTo>
                      <a:pt x="720" y="1985"/>
                    </a:lnTo>
                    <a:lnTo>
                      <a:pt x="783" y="1925"/>
                    </a:lnTo>
                    <a:cubicBezTo>
                      <a:pt x="811" y="1899"/>
                      <a:pt x="1441" y="1266"/>
                      <a:pt x="1441" y="745"/>
                    </a:cubicBezTo>
                    <a:cubicBezTo>
                      <a:pt x="1441" y="493"/>
                      <a:pt x="1370" y="298"/>
                      <a:pt x="1227" y="169"/>
                    </a:cubicBezTo>
                    <a:cubicBezTo>
                      <a:pt x="1103" y="58"/>
                      <a:pt x="932" y="1"/>
                      <a:pt x="7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" name="Google Shape;1219;p57"/>
              <p:cNvSpPr/>
              <p:nvPr/>
            </p:nvSpPr>
            <p:spPr>
              <a:xfrm>
                <a:off x="-552722" y="2159370"/>
                <a:ext cx="109048" cy="109306"/>
              </a:xfrm>
              <a:custGeom>
                <a:rect b="b" l="l" r="r" t="t"/>
                <a:pathLst>
                  <a:path extrusionOk="0" h="1270" w="1267">
                    <a:moveTo>
                      <a:pt x="634" y="1"/>
                    </a:moveTo>
                    <a:cubicBezTo>
                      <a:pt x="284" y="1"/>
                      <a:pt x="1" y="284"/>
                      <a:pt x="1" y="636"/>
                    </a:cubicBezTo>
                    <a:cubicBezTo>
                      <a:pt x="1" y="986"/>
                      <a:pt x="284" y="1269"/>
                      <a:pt x="634" y="1269"/>
                    </a:cubicBezTo>
                    <a:cubicBezTo>
                      <a:pt x="986" y="1269"/>
                      <a:pt x="1267" y="986"/>
                      <a:pt x="1267" y="636"/>
                    </a:cubicBezTo>
                    <a:cubicBezTo>
                      <a:pt x="1267" y="284"/>
                      <a:pt x="986" y="1"/>
                      <a:pt x="6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0" name="Google Shape;1220;p57"/>
              <p:cNvSpPr/>
              <p:nvPr/>
            </p:nvSpPr>
            <p:spPr>
              <a:xfrm>
                <a:off x="-844749" y="2337358"/>
                <a:ext cx="426723" cy="15320"/>
              </a:xfrm>
              <a:custGeom>
                <a:rect b="b" l="l" r="r" t="t"/>
                <a:pathLst>
                  <a:path extrusionOk="0" h="178" w="4958">
                    <a:moveTo>
                      <a:pt x="89" y="0"/>
                    </a:moveTo>
                    <a:cubicBezTo>
                      <a:pt x="40" y="0"/>
                      <a:pt x="0" y="38"/>
                      <a:pt x="0" y="89"/>
                    </a:cubicBezTo>
                    <a:cubicBezTo>
                      <a:pt x="0" y="138"/>
                      <a:pt x="40" y="178"/>
                      <a:pt x="89" y="178"/>
                    </a:cubicBezTo>
                    <a:lnTo>
                      <a:pt x="4869" y="178"/>
                    </a:lnTo>
                    <a:cubicBezTo>
                      <a:pt x="4917" y="178"/>
                      <a:pt x="4957" y="138"/>
                      <a:pt x="4957" y="89"/>
                    </a:cubicBezTo>
                    <a:cubicBezTo>
                      <a:pt x="4957" y="38"/>
                      <a:pt x="4917" y="0"/>
                      <a:pt x="48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1" name="Google Shape;1221;p57"/>
              <p:cNvSpPr/>
              <p:nvPr/>
            </p:nvSpPr>
            <p:spPr>
              <a:xfrm>
                <a:off x="-825814" y="2311882"/>
                <a:ext cx="47423" cy="68940"/>
              </a:xfrm>
              <a:custGeom>
                <a:rect b="b" l="l" r="r" t="t"/>
                <a:pathLst>
                  <a:path extrusionOk="0" h="801" w="551">
                    <a:moveTo>
                      <a:pt x="102" y="1"/>
                    </a:moveTo>
                    <a:cubicBezTo>
                      <a:pt x="87" y="1"/>
                      <a:pt x="72" y="4"/>
                      <a:pt x="58" y="13"/>
                    </a:cubicBezTo>
                    <a:cubicBezTo>
                      <a:pt x="21" y="33"/>
                      <a:pt x="1" y="87"/>
                      <a:pt x="27" y="130"/>
                    </a:cubicBezTo>
                    <a:lnTo>
                      <a:pt x="373" y="755"/>
                    </a:lnTo>
                    <a:cubicBezTo>
                      <a:pt x="387" y="783"/>
                      <a:pt x="416" y="800"/>
                      <a:pt x="450" y="800"/>
                    </a:cubicBezTo>
                    <a:cubicBezTo>
                      <a:pt x="465" y="800"/>
                      <a:pt x="479" y="797"/>
                      <a:pt x="493" y="786"/>
                    </a:cubicBezTo>
                    <a:cubicBezTo>
                      <a:pt x="531" y="763"/>
                      <a:pt x="551" y="712"/>
                      <a:pt x="525" y="669"/>
                    </a:cubicBezTo>
                    <a:lnTo>
                      <a:pt x="178" y="44"/>
                    </a:lnTo>
                    <a:cubicBezTo>
                      <a:pt x="163" y="17"/>
                      <a:pt x="133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2" name="Google Shape;1222;p57"/>
              <p:cNvSpPr/>
              <p:nvPr/>
            </p:nvSpPr>
            <p:spPr>
              <a:xfrm>
                <a:off x="-772797" y="2311882"/>
                <a:ext cx="47423" cy="68940"/>
              </a:xfrm>
              <a:custGeom>
                <a:rect b="b" l="l" r="r" t="t"/>
                <a:pathLst>
                  <a:path extrusionOk="0" h="801" w="551">
                    <a:moveTo>
                      <a:pt x="102" y="1"/>
                    </a:moveTo>
                    <a:cubicBezTo>
                      <a:pt x="87" y="1"/>
                      <a:pt x="72" y="4"/>
                      <a:pt x="58" y="13"/>
                    </a:cubicBezTo>
                    <a:cubicBezTo>
                      <a:pt x="21" y="33"/>
                      <a:pt x="1" y="87"/>
                      <a:pt x="26" y="130"/>
                    </a:cubicBezTo>
                    <a:lnTo>
                      <a:pt x="373" y="755"/>
                    </a:lnTo>
                    <a:cubicBezTo>
                      <a:pt x="387" y="783"/>
                      <a:pt x="416" y="800"/>
                      <a:pt x="450" y="800"/>
                    </a:cubicBezTo>
                    <a:cubicBezTo>
                      <a:pt x="464" y="800"/>
                      <a:pt x="479" y="797"/>
                      <a:pt x="493" y="786"/>
                    </a:cubicBezTo>
                    <a:cubicBezTo>
                      <a:pt x="530" y="763"/>
                      <a:pt x="550" y="712"/>
                      <a:pt x="525" y="669"/>
                    </a:cubicBezTo>
                    <a:lnTo>
                      <a:pt x="178" y="44"/>
                    </a:lnTo>
                    <a:cubicBezTo>
                      <a:pt x="163" y="17"/>
                      <a:pt x="133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3" name="Google Shape;1223;p57"/>
              <p:cNvSpPr/>
              <p:nvPr/>
            </p:nvSpPr>
            <p:spPr>
              <a:xfrm>
                <a:off x="-538865" y="2311882"/>
                <a:ext cx="47165" cy="68940"/>
              </a:xfrm>
              <a:custGeom>
                <a:rect b="b" l="l" r="r" t="t"/>
                <a:pathLst>
                  <a:path extrusionOk="0" h="801" w="548">
                    <a:moveTo>
                      <a:pt x="101" y="1"/>
                    </a:moveTo>
                    <a:cubicBezTo>
                      <a:pt x="87" y="1"/>
                      <a:pt x="71" y="4"/>
                      <a:pt x="58" y="13"/>
                    </a:cubicBezTo>
                    <a:cubicBezTo>
                      <a:pt x="15" y="33"/>
                      <a:pt x="0" y="87"/>
                      <a:pt x="26" y="130"/>
                    </a:cubicBezTo>
                    <a:lnTo>
                      <a:pt x="373" y="755"/>
                    </a:lnTo>
                    <a:cubicBezTo>
                      <a:pt x="390" y="783"/>
                      <a:pt x="418" y="800"/>
                      <a:pt x="453" y="800"/>
                    </a:cubicBezTo>
                    <a:cubicBezTo>
                      <a:pt x="467" y="800"/>
                      <a:pt x="481" y="797"/>
                      <a:pt x="490" y="786"/>
                    </a:cubicBezTo>
                    <a:cubicBezTo>
                      <a:pt x="530" y="763"/>
                      <a:pt x="547" y="712"/>
                      <a:pt x="524" y="669"/>
                    </a:cubicBezTo>
                    <a:lnTo>
                      <a:pt x="175" y="44"/>
                    </a:lnTo>
                    <a:cubicBezTo>
                      <a:pt x="161" y="17"/>
                      <a:pt x="132" y="1"/>
                      <a:pt x="10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4" name="Google Shape;1224;p57"/>
              <p:cNvSpPr/>
              <p:nvPr/>
            </p:nvSpPr>
            <p:spPr>
              <a:xfrm>
                <a:off x="-485159" y="2311882"/>
                <a:ext cx="47165" cy="68940"/>
              </a:xfrm>
              <a:custGeom>
                <a:rect b="b" l="l" r="r" t="t"/>
                <a:pathLst>
                  <a:path extrusionOk="0" h="801" w="548">
                    <a:moveTo>
                      <a:pt x="101" y="1"/>
                    </a:moveTo>
                    <a:cubicBezTo>
                      <a:pt x="87" y="1"/>
                      <a:pt x="72" y="4"/>
                      <a:pt x="58" y="13"/>
                    </a:cubicBezTo>
                    <a:cubicBezTo>
                      <a:pt x="18" y="33"/>
                      <a:pt x="1" y="87"/>
                      <a:pt x="23" y="130"/>
                    </a:cubicBezTo>
                    <a:lnTo>
                      <a:pt x="373" y="755"/>
                    </a:lnTo>
                    <a:cubicBezTo>
                      <a:pt x="387" y="783"/>
                      <a:pt x="416" y="800"/>
                      <a:pt x="447" y="800"/>
                    </a:cubicBezTo>
                    <a:cubicBezTo>
                      <a:pt x="462" y="800"/>
                      <a:pt x="476" y="797"/>
                      <a:pt x="490" y="786"/>
                    </a:cubicBezTo>
                    <a:cubicBezTo>
                      <a:pt x="530" y="763"/>
                      <a:pt x="548" y="712"/>
                      <a:pt x="522" y="669"/>
                    </a:cubicBezTo>
                    <a:lnTo>
                      <a:pt x="175" y="44"/>
                    </a:lnTo>
                    <a:cubicBezTo>
                      <a:pt x="160" y="17"/>
                      <a:pt x="131" y="1"/>
                      <a:pt x="10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5" name="Google Shape;1225;p57"/>
              <p:cNvSpPr/>
              <p:nvPr/>
            </p:nvSpPr>
            <p:spPr>
              <a:xfrm>
                <a:off x="-607891" y="2311882"/>
                <a:ext cx="47165" cy="68940"/>
              </a:xfrm>
              <a:custGeom>
                <a:rect b="b" l="l" r="r" t="t"/>
                <a:pathLst>
                  <a:path extrusionOk="0" h="801" w="548">
                    <a:moveTo>
                      <a:pt x="102" y="1"/>
                    </a:moveTo>
                    <a:cubicBezTo>
                      <a:pt x="87" y="1"/>
                      <a:pt x="72" y="4"/>
                      <a:pt x="58" y="13"/>
                    </a:cubicBezTo>
                    <a:cubicBezTo>
                      <a:pt x="18" y="33"/>
                      <a:pt x="0" y="87"/>
                      <a:pt x="26" y="130"/>
                    </a:cubicBezTo>
                    <a:lnTo>
                      <a:pt x="373" y="755"/>
                    </a:lnTo>
                    <a:cubicBezTo>
                      <a:pt x="387" y="783"/>
                      <a:pt x="416" y="800"/>
                      <a:pt x="447" y="800"/>
                    </a:cubicBezTo>
                    <a:cubicBezTo>
                      <a:pt x="461" y="800"/>
                      <a:pt x="476" y="797"/>
                      <a:pt x="490" y="786"/>
                    </a:cubicBezTo>
                    <a:cubicBezTo>
                      <a:pt x="530" y="763"/>
                      <a:pt x="547" y="712"/>
                      <a:pt x="524" y="669"/>
                    </a:cubicBezTo>
                    <a:lnTo>
                      <a:pt x="175" y="44"/>
                    </a:lnTo>
                    <a:cubicBezTo>
                      <a:pt x="162" y="17"/>
                      <a:pt x="132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26" name="Google Shape;1226;p57"/>
              <p:cNvGrpSpPr/>
              <p:nvPr/>
            </p:nvGrpSpPr>
            <p:grpSpPr>
              <a:xfrm>
                <a:off x="-856196" y="2421790"/>
                <a:ext cx="441871" cy="594900"/>
                <a:chOff x="-856196" y="2421790"/>
                <a:chExt cx="441871" cy="594900"/>
              </a:xfrm>
            </p:grpSpPr>
            <p:sp>
              <p:nvSpPr>
                <p:cNvPr id="1227" name="Google Shape;1227;p57"/>
                <p:cNvSpPr/>
                <p:nvPr/>
              </p:nvSpPr>
              <p:spPr>
                <a:xfrm>
                  <a:off x="-551689" y="2553216"/>
                  <a:ext cx="137364" cy="54136"/>
                </a:xfrm>
                <a:custGeom>
                  <a:rect b="b" l="l" r="r" t="t"/>
                  <a:pathLst>
                    <a:path extrusionOk="0" h="629" w="1596">
                      <a:moveTo>
                        <a:pt x="0" y="1"/>
                      </a:moveTo>
                      <a:cubicBezTo>
                        <a:pt x="86" y="359"/>
                        <a:pt x="410" y="628"/>
                        <a:pt x="796" y="628"/>
                      </a:cubicBezTo>
                      <a:cubicBezTo>
                        <a:pt x="1183" y="628"/>
                        <a:pt x="1507" y="362"/>
                        <a:pt x="15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8" name="Google Shape;1228;p57"/>
                <p:cNvSpPr/>
                <p:nvPr/>
              </p:nvSpPr>
              <p:spPr>
                <a:xfrm>
                  <a:off x="-856196" y="2421790"/>
                  <a:ext cx="61280" cy="185045"/>
                </a:xfrm>
                <a:custGeom>
                  <a:rect b="b" l="l" r="r" t="t"/>
                  <a:pathLst>
                    <a:path extrusionOk="0" h="2150" w="712">
                      <a:moveTo>
                        <a:pt x="339" y="1"/>
                      </a:moveTo>
                      <a:cubicBezTo>
                        <a:pt x="319" y="1"/>
                        <a:pt x="305" y="18"/>
                        <a:pt x="308" y="36"/>
                      </a:cubicBezTo>
                      <a:lnTo>
                        <a:pt x="308" y="39"/>
                      </a:lnTo>
                      <a:cubicBezTo>
                        <a:pt x="308" y="82"/>
                        <a:pt x="314" y="125"/>
                        <a:pt x="314" y="168"/>
                      </a:cubicBezTo>
                      <a:cubicBezTo>
                        <a:pt x="319" y="214"/>
                        <a:pt x="319" y="259"/>
                        <a:pt x="319" y="311"/>
                      </a:cubicBezTo>
                      <a:cubicBezTo>
                        <a:pt x="319" y="408"/>
                        <a:pt x="308" y="503"/>
                        <a:pt x="285" y="597"/>
                      </a:cubicBezTo>
                      <a:cubicBezTo>
                        <a:pt x="248" y="781"/>
                        <a:pt x="168" y="967"/>
                        <a:pt x="24" y="1090"/>
                      </a:cubicBezTo>
                      <a:cubicBezTo>
                        <a:pt x="0" y="1111"/>
                        <a:pt x="16" y="1148"/>
                        <a:pt x="44" y="1148"/>
                      </a:cubicBezTo>
                      <a:cubicBezTo>
                        <a:pt x="46" y="1148"/>
                        <a:pt x="48" y="1147"/>
                        <a:pt x="50" y="1147"/>
                      </a:cubicBezTo>
                      <a:cubicBezTo>
                        <a:pt x="75" y="1145"/>
                        <a:pt x="100" y="1144"/>
                        <a:pt x="125" y="1144"/>
                      </a:cubicBezTo>
                      <a:cubicBezTo>
                        <a:pt x="212" y="1144"/>
                        <a:pt x="299" y="1157"/>
                        <a:pt x="380" y="1193"/>
                      </a:cubicBezTo>
                      <a:cubicBezTo>
                        <a:pt x="457" y="1227"/>
                        <a:pt x="526" y="1282"/>
                        <a:pt x="586" y="1342"/>
                      </a:cubicBezTo>
                      <a:lnTo>
                        <a:pt x="586" y="2149"/>
                      </a:lnTo>
                      <a:lnTo>
                        <a:pt x="709" y="2149"/>
                      </a:lnTo>
                      <a:lnTo>
                        <a:pt x="709" y="1230"/>
                      </a:lnTo>
                      <a:cubicBezTo>
                        <a:pt x="712" y="1141"/>
                        <a:pt x="712" y="1053"/>
                        <a:pt x="712" y="961"/>
                      </a:cubicBezTo>
                      <a:cubicBezTo>
                        <a:pt x="712" y="826"/>
                        <a:pt x="712" y="689"/>
                        <a:pt x="697" y="554"/>
                      </a:cubicBezTo>
                      <a:cubicBezTo>
                        <a:pt x="686" y="425"/>
                        <a:pt x="655" y="297"/>
                        <a:pt x="592" y="185"/>
                      </a:cubicBezTo>
                      <a:cubicBezTo>
                        <a:pt x="537" y="93"/>
                        <a:pt x="448" y="39"/>
                        <a:pt x="348" y="2"/>
                      </a:cubicBezTo>
                      <a:cubicBezTo>
                        <a:pt x="345" y="1"/>
                        <a:pt x="342" y="1"/>
                        <a:pt x="33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9" name="Google Shape;1229;p57"/>
                <p:cNvSpPr/>
                <p:nvPr/>
              </p:nvSpPr>
              <p:spPr>
                <a:xfrm>
                  <a:off x="-757132" y="2421790"/>
                  <a:ext cx="61538" cy="185045"/>
                </a:xfrm>
                <a:custGeom>
                  <a:rect b="b" l="l" r="r" t="t"/>
                  <a:pathLst>
                    <a:path extrusionOk="0" h="2150" w="715">
                      <a:moveTo>
                        <a:pt x="337" y="1"/>
                      </a:moveTo>
                      <a:cubicBezTo>
                        <a:pt x="316" y="1"/>
                        <a:pt x="303" y="18"/>
                        <a:pt x="305" y="36"/>
                      </a:cubicBezTo>
                      <a:lnTo>
                        <a:pt x="305" y="39"/>
                      </a:lnTo>
                      <a:cubicBezTo>
                        <a:pt x="305" y="82"/>
                        <a:pt x="314" y="125"/>
                        <a:pt x="314" y="168"/>
                      </a:cubicBezTo>
                      <a:cubicBezTo>
                        <a:pt x="317" y="214"/>
                        <a:pt x="317" y="259"/>
                        <a:pt x="317" y="311"/>
                      </a:cubicBezTo>
                      <a:cubicBezTo>
                        <a:pt x="317" y="408"/>
                        <a:pt x="305" y="503"/>
                        <a:pt x="285" y="597"/>
                      </a:cubicBezTo>
                      <a:cubicBezTo>
                        <a:pt x="245" y="781"/>
                        <a:pt x="165" y="967"/>
                        <a:pt x="22" y="1090"/>
                      </a:cubicBezTo>
                      <a:cubicBezTo>
                        <a:pt x="0" y="1111"/>
                        <a:pt x="14" y="1148"/>
                        <a:pt x="42" y="1148"/>
                      </a:cubicBezTo>
                      <a:cubicBezTo>
                        <a:pt x="44" y="1148"/>
                        <a:pt x="46" y="1147"/>
                        <a:pt x="48" y="1147"/>
                      </a:cubicBezTo>
                      <a:cubicBezTo>
                        <a:pt x="72" y="1145"/>
                        <a:pt x="97" y="1144"/>
                        <a:pt x="122" y="1144"/>
                      </a:cubicBezTo>
                      <a:cubicBezTo>
                        <a:pt x="209" y="1144"/>
                        <a:pt x="297" y="1157"/>
                        <a:pt x="377" y="1193"/>
                      </a:cubicBezTo>
                      <a:cubicBezTo>
                        <a:pt x="457" y="1227"/>
                        <a:pt x="523" y="1282"/>
                        <a:pt x="586" y="1342"/>
                      </a:cubicBezTo>
                      <a:lnTo>
                        <a:pt x="586" y="2149"/>
                      </a:lnTo>
                      <a:lnTo>
                        <a:pt x="706" y="2149"/>
                      </a:lnTo>
                      <a:lnTo>
                        <a:pt x="706" y="1230"/>
                      </a:lnTo>
                      <a:cubicBezTo>
                        <a:pt x="715" y="1141"/>
                        <a:pt x="715" y="1053"/>
                        <a:pt x="712" y="961"/>
                      </a:cubicBezTo>
                      <a:cubicBezTo>
                        <a:pt x="712" y="826"/>
                        <a:pt x="712" y="689"/>
                        <a:pt x="698" y="554"/>
                      </a:cubicBezTo>
                      <a:cubicBezTo>
                        <a:pt x="686" y="425"/>
                        <a:pt x="655" y="297"/>
                        <a:pt x="589" y="185"/>
                      </a:cubicBezTo>
                      <a:cubicBezTo>
                        <a:pt x="534" y="93"/>
                        <a:pt x="446" y="39"/>
                        <a:pt x="345" y="2"/>
                      </a:cubicBezTo>
                      <a:cubicBezTo>
                        <a:pt x="342" y="1"/>
                        <a:pt x="339" y="1"/>
                        <a:pt x="33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0" name="Google Shape;1230;p57"/>
                <p:cNvSpPr/>
                <p:nvPr/>
              </p:nvSpPr>
              <p:spPr>
                <a:xfrm>
                  <a:off x="-658068" y="2421790"/>
                  <a:ext cx="61366" cy="185045"/>
                </a:xfrm>
                <a:custGeom>
                  <a:rect b="b" l="l" r="r" t="t"/>
                  <a:pathLst>
                    <a:path extrusionOk="0" h="2150" w="713">
                      <a:moveTo>
                        <a:pt x="340" y="1"/>
                      </a:moveTo>
                      <a:cubicBezTo>
                        <a:pt x="319" y="1"/>
                        <a:pt x="306" y="18"/>
                        <a:pt x="308" y="36"/>
                      </a:cubicBezTo>
                      <a:lnTo>
                        <a:pt x="308" y="39"/>
                      </a:lnTo>
                      <a:cubicBezTo>
                        <a:pt x="308" y="82"/>
                        <a:pt x="314" y="125"/>
                        <a:pt x="314" y="168"/>
                      </a:cubicBezTo>
                      <a:cubicBezTo>
                        <a:pt x="317" y="214"/>
                        <a:pt x="317" y="259"/>
                        <a:pt x="317" y="311"/>
                      </a:cubicBezTo>
                      <a:cubicBezTo>
                        <a:pt x="317" y="408"/>
                        <a:pt x="308" y="503"/>
                        <a:pt x="286" y="597"/>
                      </a:cubicBezTo>
                      <a:cubicBezTo>
                        <a:pt x="245" y="781"/>
                        <a:pt x="168" y="967"/>
                        <a:pt x="25" y="1090"/>
                      </a:cubicBezTo>
                      <a:cubicBezTo>
                        <a:pt x="1" y="1111"/>
                        <a:pt x="14" y="1148"/>
                        <a:pt x="44" y="1148"/>
                      </a:cubicBezTo>
                      <a:cubicBezTo>
                        <a:pt x="46" y="1148"/>
                        <a:pt x="48" y="1147"/>
                        <a:pt x="51" y="1147"/>
                      </a:cubicBezTo>
                      <a:cubicBezTo>
                        <a:pt x="75" y="1145"/>
                        <a:pt x="99" y="1144"/>
                        <a:pt x="124" y="1144"/>
                      </a:cubicBezTo>
                      <a:cubicBezTo>
                        <a:pt x="210" y="1144"/>
                        <a:pt x="298" y="1157"/>
                        <a:pt x="380" y="1193"/>
                      </a:cubicBezTo>
                      <a:cubicBezTo>
                        <a:pt x="457" y="1227"/>
                        <a:pt x="526" y="1282"/>
                        <a:pt x="586" y="1342"/>
                      </a:cubicBezTo>
                      <a:lnTo>
                        <a:pt x="586" y="2149"/>
                      </a:lnTo>
                      <a:lnTo>
                        <a:pt x="709" y="2149"/>
                      </a:lnTo>
                      <a:lnTo>
                        <a:pt x="709" y="1230"/>
                      </a:lnTo>
                      <a:cubicBezTo>
                        <a:pt x="712" y="1141"/>
                        <a:pt x="712" y="1053"/>
                        <a:pt x="712" y="961"/>
                      </a:cubicBezTo>
                      <a:cubicBezTo>
                        <a:pt x="712" y="826"/>
                        <a:pt x="712" y="689"/>
                        <a:pt x="698" y="554"/>
                      </a:cubicBezTo>
                      <a:cubicBezTo>
                        <a:pt x="686" y="425"/>
                        <a:pt x="655" y="297"/>
                        <a:pt x="592" y="185"/>
                      </a:cubicBezTo>
                      <a:cubicBezTo>
                        <a:pt x="538" y="93"/>
                        <a:pt x="449" y="39"/>
                        <a:pt x="349" y="2"/>
                      </a:cubicBezTo>
                      <a:cubicBezTo>
                        <a:pt x="346" y="1"/>
                        <a:pt x="343" y="1"/>
                        <a:pt x="3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1" name="Google Shape;1231;p57"/>
                <p:cNvSpPr/>
                <p:nvPr/>
              </p:nvSpPr>
              <p:spPr>
                <a:xfrm>
                  <a:off x="-547041" y="2430483"/>
                  <a:ext cx="128068" cy="39591"/>
                </a:xfrm>
                <a:custGeom>
                  <a:rect b="b" l="l" r="r" t="t"/>
                  <a:pathLst>
                    <a:path extrusionOk="0" h="460" w="1488">
                      <a:moveTo>
                        <a:pt x="1" y="1"/>
                      </a:moveTo>
                      <a:lnTo>
                        <a:pt x="1" y="459"/>
                      </a:lnTo>
                      <a:lnTo>
                        <a:pt x="1487" y="459"/>
                      </a:lnTo>
                      <a:lnTo>
                        <a:pt x="148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232" name="Google Shape;1232;p57"/>
                <p:cNvGrpSpPr/>
                <p:nvPr/>
              </p:nvGrpSpPr>
              <p:grpSpPr>
                <a:xfrm>
                  <a:off x="-847245" y="2633603"/>
                  <a:ext cx="429219" cy="383087"/>
                  <a:chOff x="-847245" y="2633603"/>
                  <a:chExt cx="429219" cy="383087"/>
                </a:xfrm>
              </p:grpSpPr>
              <p:sp>
                <p:nvSpPr>
                  <p:cNvPr id="1233" name="Google Shape;1233;p57"/>
                  <p:cNvSpPr/>
                  <p:nvPr/>
                </p:nvSpPr>
                <p:spPr>
                  <a:xfrm>
                    <a:off x="-541103" y="2920467"/>
                    <a:ext cx="28144" cy="7746"/>
                  </a:xfrm>
                  <a:custGeom>
                    <a:rect b="b" l="l" r="r" t="t"/>
                    <a:pathLst>
                      <a:path extrusionOk="0" h="90" w="327">
                        <a:moveTo>
                          <a:pt x="0" y="1"/>
                        </a:moveTo>
                        <a:lnTo>
                          <a:pt x="0" y="90"/>
                        </a:lnTo>
                        <a:lnTo>
                          <a:pt x="327" y="90"/>
                        </a:lnTo>
                        <a:cubicBezTo>
                          <a:pt x="295" y="44"/>
                          <a:pt x="164" y="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34" name="Google Shape;1234;p57"/>
                  <p:cNvSpPr/>
                  <p:nvPr/>
                </p:nvSpPr>
                <p:spPr>
                  <a:xfrm>
                    <a:off x="-575616" y="2920467"/>
                    <a:ext cx="28144" cy="7746"/>
                  </a:xfrm>
                  <a:custGeom>
                    <a:rect b="b" l="l" r="r" t="t"/>
                    <a:pathLst>
                      <a:path extrusionOk="0" h="90" w="327">
                        <a:moveTo>
                          <a:pt x="1" y="1"/>
                        </a:moveTo>
                        <a:lnTo>
                          <a:pt x="1" y="90"/>
                        </a:lnTo>
                        <a:lnTo>
                          <a:pt x="327" y="90"/>
                        </a:lnTo>
                        <a:cubicBezTo>
                          <a:pt x="296" y="44"/>
                          <a:pt x="164" y="4"/>
                          <a:pt x="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1235" name="Google Shape;1235;p57"/>
                  <p:cNvGrpSpPr/>
                  <p:nvPr/>
                </p:nvGrpSpPr>
                <p:grpSpPr>
                  <a:xfrm>
                    <a:off x="-847245" y="2633603"/>
                    <a:ext cx="429219" cy="383087"/>
                    <a:chOff x="-847245" y="2633603"/>
                    <a:chExt cx="429219" cy="383087"/>
                  </a:xfrm>
                </p:grpSpPr>
                <p:sp>
                  <p:nvSpPr>
                    <p:cNvPr id="1236" name="Google Shape;1236;p57"/>
                    <p:cNvSpPr/>
                    <p:nvPr/>
                  </p:nvSpPr>
                  <p:spPr>
                    <a:xfrm>
                      <a:off x="-667278" y="2650644"/>
                      <a:ext cx="97945" cy="97945"/>
                    </a:xfrm>
                    <a:custGeom>
                      <a:rect b="b" l="l" r="r" t="t"/>
                      <a:pathLst>
                        <a:path extrusionOk="0" h="1138" w="1138">
                          <a:moveTo>
                            <a:pt x="570" y="330"/>
                          </a:moveTo>
                          <a:cubicBezTo>
                            <a:pt x="702" y="330"/>
                            <a:pt x="808" y="435"/>
                            <a:pt x="808" y="570"/>
                          </a:cubicBezTo>
                          <a:cubicBezTo>
                            <a:pt x="814" y="702"/>
                            <a:pt x="702" y="808"/>
                            <a:pt x="570" y="808"/>
                          </a:cubicBezTo>
                          <a:cubicBezTo>
                            <a:pt x="436" y="808"/>
                            <a:pt x="330" y="702"/>
                            <a:pt x="330" y="570"/>
                          </a:cubicBezTo>
                          <a:cubicBezTo>
                            <a:pt x="330" y="435"/>
                            <a:pt x="436" y="330"/>
                            <a:pt x="570" y="330"/>
                          </a:cubicBezTo>
                          <a:close/>
                          <a:moveTo>
                            <a:pt x="570" y="0"/>
                          </a:moveTo>
                          <a:cubicBezTo>
                            <a:pt x="255" y="0"/>
                            <a:pt x="0" y="252"/>
                            <a:pt x="0" y="570"/>
                          </a:cubicBezTo>
                          <a:cubicBezTo>
                            <a:pt x="0" y="885"/>
                            <a:pt x="255" y="1137"/>
                            <a:pt x="570" y="1137"/>
                          </a:cubicBezTo>
                          <a:cubicBezTo>
                            <a:pt x="885" y="1137"/>
                            <a:pt x="1137" y="885"/>
                            <a:pt x="1137" y="570"/>
                          </a:cubicBezTo>
                          <a:cubicBezTo>
                            <a:pt x="1137" y="255"/>
                            <a:pt x="885" y="0"/>
                            <a:pt x="57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237" name="Google Shape;1237;p57"/>
                    <p:cNvSpPr/>
                    <p:nvPr/>
                  </p:nvSpPr>
                  <p:spPr>
                    <a:xfrm>
                      <a:off x="-543857" y="2738692"/>
                      <a:ext cx="56546" cy="105002"/>
                    </a:xfrm>
                    <a:custGeom>
                      <a:rect b="b" l="l" r="r" t="t"/>
                      <a:pathLst>
                        <a:path extrusionOk="0" h="1220" w="657">
                          <a:moveTo>
                            <a:pt x="442" y="1"/>
                          </a:moveTo>
                          <a:cubicBezTo>
                            <a:pt x="400" y="1"/>
                            <a:pt x="359" y="10"/>
                            <a:pt x="325" y="25"/>
                          </a:cubicBezTo>
                          <a:cubicBezTo>
                            <a:pt x="316" y="28"/>
                            <a:pt x="305" y="34"/>
                            <a:pt x="299" y="40"/>
                          </a:cubicBezTo>
                          <a:cubicBezTo>
                            <a:pt x="284" y="48"/>
                            <a:pt x="267" y="54"/>
                            <a:pt x="253" y="63"/>
                          </a:cubicBezTo>
                          <a:cubicBezTo>
                            <a:pt x="184" y="100"/>
                            <a:pt x="141" y="177"/>
                            <a:pt x="116" y="249"/>
                          </a:cubicBezTo>
                          <a:cubicBezTo>
                            <a:pt x="101" y="277"/>
                            <a:pt x="90" y="309"/>
                            <a:pt x="84" y="337"/>
                          </a:cubicBezTo>
                          <a:cubicBezTo>
                            <a:pt x="1" y="658"/>
                            <a:pt x="184" y="967"/>
                            <a:pt x="402" y="1188"/>
                          </a:cubicBezTo>
                          <a:cubicBezTo>
                            <a:pt x="420" y="1208"/>
                            <a:pt x="443" y="1220"/>
                            <a:pt x="467" y="1220"/>
                          </a:cubicBezTo>
                          <a:cubicBezTo>
                            <a:pt x="483" y="1220"/>
                            <a:pt x="500" y="1214"/>
                            <a:pt x="516" y="1202"/>
                          </a:cubicBezTo>
                          <a:cubicBezTo>
                            <a:pt x="548" y="1179"/>
                            <a:pt x="559" y="1122"/>
                            <a:pt x="531" y="1093"/>
                          </a:cubicBezTo>
                          <a:cubicBezTo>
                            <a:pt x="356" y="916"/>
                            <a:pt x="187" y="684"/>
                            <a:pt x="201" y="423"/>
                          </a:cubicBezTo>
                          <a:cubicBezTo>
                            <a:pt x="210" y="312"/>
                            <a:pt x="253" y="214"/>
                            <a:pt x="342" y="151"/>
                          </a:cubicBezTo>
                          <a:cubicBezTo>
                            <a:pt x="373" y="126"/>
                            <a:pt x="419" y="111"/>
                            <a:pt x="462" y="111"/>
                          </a:cubicBezTo>
                          <a:cubicBezTo>
                            <a:pt x="519" y="114"/>
                            <a:pt x="562" y="143"/>
                            <a:pt x="614" y="163"/>
                          </a:cubicBezTo>
                          <a:cubicBezTo>
                            <a:pt x="616" y="163"/>
                            <a:pt x="618" y="163"/>
                            <a:pt x="619" y="163"/>
                          </a:cubicBezTo>
                          <a:cubicBezTo>
                            <a:pt x="642" y="163"/>
                            <a:pt x="656" y="147"/>
                            <a:pt x="648" y="126"/>
                          </a:cubicBezTo>
                          <a:cubicBezTo>
                            <a:pt x="617" y="38"/>
                            <a:pt x="529" y="1"/>
                            <a:pt x="44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238" name="Google Shape;1238;p57"/>
                    <p:cNvSpPr/>
                    <p:nvPr/>
                  </p:nvSpPr>
                  <p:spPr>
                    <a:xfrm>
                      <a:off x="-631560" y="2814775"/>
                      <a:ext cx="139860" cy="57493"/>
                    </a:xfrm>
                    <a:custGeom>
                      <a:rect b="b" l="l" r="r" t="t"/>
                      <a:pathLst>
                        <a:path extrusionOk="0" h="668" w="1625">
                          <a:moveTo>
                            <a:pt x="814" y="0"/>
                          </a:moveTo>
                          <a:cubicBezTo>
                            <a:pt x="364" y="0"/>
                            <a:pt x="0" y="152"/>
                            <a:pt x="0" y="333"/>
                          </a:cubicBezTo>
                          <a:cubicBezTo>
                            <a:pt x="0" y="516"/>
                            <a:pt x="364" y="668"/>
                            <a:pt x="814" y="668"/>
                          </a:cubicBezTo>
                          <a:cubicBezTo>
                            <a:pt x="1261" y="668"/>
                            <a:pt x="1624" y="516"/>
                            <a:pt x="1624" y="333"/>
                          </a:cubicBezTo>
                          <a:cubicBezTo>
                            <a:pt x="1624" y="152"/>
                            <a:pt x="1263" y="0"/>
                            <a:pt x="81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239" name="Google Shape;1239;p57"/>
                    <p:cNvSpPr/>
                    <p:nvPr/>
                  </p:nvSpPr>
                  <p:spPr>
                    <a:xfrm>
                      <a:off x="-672270" y="2826395"/>
                      <a:ext cx="66702" cy="17558"/>
                    </a:xfrm>
                    <a:custGeom>
                      <a:rect b="b" l="l" r="r" t="t"/>
                      <a:pathLst>
                        <a:path extrusionOk="0" h="204" w="775">
                          <a:moveTo>
                            <a:pt x="673" y="1"/>
                          </a:moveTo>
                          <a:cubicBezTo>
                            <a:pt x="600" y="1"/>
                            <a:pt x="490" y="14"/>
                            <a:pt x="370" y="40"/>
                          </a:cubicBezTo>
                          <a:cubicBezTo>
                            <a:pt x="158" y="92"/>
                            <a:pt x="1" y="195"/>
                            <a:pt x="1" y="195"/>
                          </a:cubicBezTo>
                          <a:cubicBezTo>
                            <a:pt x="1" y="195"/>
                            <a:pt x="58" y="204"/>
                            <a:pt x="146" y="204"/>
                          </a:cubicBezTo>
                          <a:cubicBezTo>
                            <a:pt x="216" y="204"/>
                            <a:pt x="305" y="198"/>
                            <a:pt x="399" y="178"/>
                          </a:cubicBezTo>
                          <a:cubicBezTo>
                            <a:pt x="608" y="126"/>
                            <a:pt x="774" y="60"/>
                            <a:pt x="766" y="23"/>
                          </a:cubicBezTo>
                          <a:cubicBezTo>
                            <a:pt x="763" y="8"/>
                            <a:pt x="729" y="1"/>
                            <a:pt x="67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240" name="Google Shape;1240;p57"/>
                    <p:cNvSpPr/>
                    <p:nvPr/>
                  </p:nvSpPr>
                  <p:spPr>
                    <a:xfrm>
                      <a:off x="-668569" y="2830009"/>
                      <a:ext cx="63432" cy="27456"/>
                    </a:xfrm>
                    <a:custGeom>
                      <a:rect b="b" l="l" r="r" t="t"/>
                      <a:pathLst>
                        <a:path extrusionOk="0" h="319" w="737">
                          <a:moveTo>
                            <a:pt x="686" y="0"/>
                          </a:moveTo>
                          <a:cubicBezTo>
                            <a:pt x="622" y="0"/>
                            <a:pt x="486" y="39"/>
                            <a:pt x="336" y="104"/>
                          </a:cubicBezTo>
                          <a:cubicBezTo>
                            <a:pt x="135" y="184"/>
                            <a:pt x="1" y="319"/>
                            <a:pt x="1" y="319"/>
                          </a:cubicBezTo>
                          <a:cubicBezTo>
                            <a:pt x="1" y="319"/>
                            <a:pt x="187" y="310"/>
                            <a:pt x="388" y="227"/>
                          </a:cubicBezTo>
                          <a:cubicBezTo>
                            <a:pt x="588" y="147"/>
                            <a:pt x="737" y="50"/>
                            <a:pt x="723" y="12"/>
                          </a:cubicBezTo>
                          <a:cubicBezTo>
                            <a:pt x="719" y="4"/>
                            <a:pt x="706" y="0"/>
                            <a:pt x="686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241" name="Google Shape;1241;p57"/>
                    <p:cNvSpPr/>
                    <p:nvPr/>
                  </p:nvSpPr>
                  <p:spPr>
                    <a:xfrm>
                      <a:off x="-654023" y="2825964"/>
                      <a:ext cx="54567" cy="44325"/>
                    </a:xfrm>
                    <a:custGeom>
                      <a:rect b="b" l="l" r="r" t="t"/>
                      <a:pathLst>
                        <a:path extrusionOk="0" h="515" w="634">
                          <a:moveTo>
                            <a:pt x="568" y="0"/>
                          </a:moveTo>
                          <a:cubicBezTo>
                            <a:pt x="506" y="0"/>
                            <a:pt x="373" y="75"/>
                            <a:pt x="236" y="188"/>
                          </a:cubicBezTo>
                          <a:cubicBezTo>
                            <a:pt x="72" y="329"/>
                            <a:pt x="1" y="515"/>
                            <a:pt x="1" y="515"/>
                          </a:cubicBezTo>
                          <a:cubicBezTo>
                            <a:pt x="1" y="515"/>
                            <a:pt x="196" y="475"/>
                            <a:pt x="362" y="337"/>
                          </a:cubicBezTo>
                          <a:cubicBezTo>
                            <a:pt x="525" y="197"/>
                            <a:pt x="634" y="51"/>
                            <a:pt x="597" y="11"/>
                          </a:cubicBezTo>
                          <a:cubicBezTo>
                            <a:pt x="591" y="4"/>
                            <a:pt x="581" y="0"/>
                            <a:pt x="56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242" name="Google Shape;1242;p57"/>
                    <p:cNvSpPr/>
                    <p:nvPr/>
                  </p:nvSpPr>
                  <p:spPr>
                    <a:xfrm>
                      <a:off x="-512786" y="2734991"/>
                      <a:ext cx="42776" cy="29521"/>
                    </a:xfrm>
                    <a:custGeom>
                      <a:rect b="b" l="l" r="r" t="t"/>
                      <a:pathLst>
                        <a:path extrusionOk="0" h="343" w="497">
                          <a:moveTo>
                            <a:pt x="193" y="1"/>
                          </a:moveTo>
                          <a:cubicBezTo>
                            <a:pt x="118" y="1"/>
                            <a:pt x="56" y="31"/>
                            <a:pt x="35" y="85"/>
                          </a:cubicBezTo>
                          <a:cubicBezTo>
                            <a:pt x="1" y="169"/>
                            <a:pt x="72" y="272"/>
                            <a:pt x="193" y="320"/>
                          </a:cubicBezTo>
                          <a:cubicBezTo>
                            <a:pt x="230" y="335"/>
                            <a:pt x="268" y="342"/>
                            <a:pt x="304" y="342"/>
                          </a:cubicBezTo>
                          <a:cubicBezTo>
                            <a:pt x="379" y="342"/>
                            <a:pt x="441" y="311"/>
                            <a:pt x="465" y="254"/>
                          </a:cubicBezTo>
                          <a:cubicBezTo>
                            <a:pt x="496" y="171"/>
                            <a:pt x="425" y="68"/>
                            <a:pt x="307" y="22"/>
                          </a:cubicBezTo>
                          <a:cubicBezTo>
                            <a:pt x="268" y="8"/>
                            <a:pt x="229" y="1"/>
                            <a:pt x="19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243" name="Google Shape;1243;p57"/>
                    <p:cNvSpPr/>
                    <p:nvPr/>
                  </p:nvSpPr>
                  <p:spPr>
                    <a:xfrm>
                      <a:off x="-485159" y="2749450"/>
                      <a:ext cx="65670" cy="41743"/>
                    </a:xfrm>
                    <a:custGeom>
                      <a:rect b="b" l="l" r="r" t="t"/>
                      <a:pathLst>
                        <a:path extrusionOk="0" h="485" w="763">
                          <a:moveTo>
                            <a:pt x="52" y="0"/>
                          </a:moveTo>
                          <a:cubicBezTo>
                            <a:pt x="48" y="0"/>
                            <a:pt x="1" y="118"/>
                            <a:pt x="35" y="124"/>
                          </a:cubicBezTo>
                          <a:cubicBezTo>
                            <a:pt x="61" y="127"/>
                            <a:pt x="367" y="175"/>
                            <a:pt x="562" y="284"/>
                          </a:cubicBezTo>
                          <a:cubicBezTo>
                            <a:pt x="668" y="341"/>
                            <a:pt x="719" y="485"/>
                            <a:pt x="719" y="485"/>
                          </a:cubicBezTo>
                          <a:cubicBezTo>
                            <a:pt x="762" y="204"/>
                            <a:pt x="58" y="1"/>
                            <a:pt x="52" y="1"/>
                          </a:cubicBezTo>
                          <a:cubicBezTo>
                            <a:pt x="52" y="1"/>
                            <a:pt x="52" y="0"/>
                            <a:pt x="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244" name="Google Shape;1244;p57"/>
                    <p:cNvSpPr/>
                    <p:nvPr/>
                  </p:nvSpPr>
                  <p:spPr>
                    <a:xfrm>
                      <a:off x="-541103" y="2859875"/>
                      <a:ext cx="5767" cy="68338"/>
                    </a:xfrm>
                    <a:custGeom>
                      <a:rect b="b" l="l" r="r" t="t"/>
                      <a:pathLst>
                        <a:path extrusionOk="0" h="794" w="67">
                          <a:moveTo>
                            <a:pt x="0" y="1"/>
                          </a:moveTo>
                          <a:lnTo>
                            <a:pt x="0" y="794"/>
                          </a:lnTo>
                          <a:lnTo>
                            <a:pt x="66" y="794"/>
                          </a:lnTo>
                          <a:lnTo>
                            <a:pt x="66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245" name="Google Shape;1245;p57"/>
                    <p:cNvSpPr/>
                    <p:nvPr/>
                  </p:nvSpPr>
                  <p:spPr>
                    <a:xfrm>
                      <a:off x="-575874" y="2859875"/>
                      <a:ext cx="5767" cy="68338"/>
                    </a:xfrm>
                    <a:custGeom>
                      <a:rect b="b" l="l" r="r" t="t"/>
                      <a:pathLst>
                        <a:path extrusionOk="0" h="794" w="67">
                          <a:moveTo>
                            <a:pt x="1" y="1"/>
                          </a:moveTo>
                          <a:lnTo>
                            <a:pt x="1" y="794"/>
                          </a:lnTo>
                          <a:lnTo>
                            <a:pt x="67" y="794"/>
                          </a:lnTo>
                          <a:lnTo>
                            <a:pt x="67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246" name="Google Shape;1246;p57"/>
                    <p:cNvSpPr/>
                    <p:nvPr/>
                  </p:nvSpPr>
                  <p:spPr>
                    <a:xfrm>
                      <a:off x="-847245" y="2633603"/>
                      <a:ext cx="138655" cy="302269"/>
                    </a:xfrm>
                    <a:custGeom>
                      <a:rect b="b" l="l" r="r" t="t"/>
                      <a:pathLst>
                        <a:path extrusionOk="0" h="3512" w="1611">
                          <a:moveTo>
                            <a:pt x="805" y="181"/>
                          </a:moveTo>
                          <a:cubicBezTo>
                            <a:pt x="1152" y="181"/>
                            <a:pt x="1433" y="462"/>
                            <a:pt x="1433" y="805"/>
                          </a:cubicBezTo>
                          <a:lnTo>
                            <a:pt x="1433" y="2707"/>
                          </a:lnTo>
                          <a:cubicBezTo>
                            <a:pt x="1433" y="3050"/>
                            <a:pt x="1152" y="3334"/>
                            <a:pt x="805" y="3334"/>
                          </a:cubicBezTo>
                          <a:cubicBezTo>
                            <a:pt x="462" y="3334"/>
                            <a:pt x="178" y="3053"/>
                            <a:pt x="178" y="2707"/>
                          </a:cubicBezTo>
                          <a:lnTo>
                            <a:pt x="178" y="805"/>
                          </a:lnTo>
                          <a:cubicBezTo>
                            <a:pt x="178" y="462"/>
                            <a:pt x="459" y="181"/>
                            <a:pt x="805" y="181"/>
                          </a:cubicBezTo>
                          <a:close/>
                          <a:moveTo>
                            <a:pt x="805" y="1"/>
                          </a:moveTo>
                          <a:cubicBezTo>
                            <a:pt x="361" y="1"/>
                            <a:pt x="1" y="361"/>
                            <a:pt x="1" y="805"/>
                          </a:cubicBezTo>
                          <a:lnTo>
                            <a:pt x="1" y="2707"/>
                          </a:lnTo>
                          <a:cubicBezTo>
                            <a:pt x="1" y="3151"/>
                            <a:pt x="361" y="3512"/>
                            <a:pt x="805" y="3512"/>
                          </a:cubicBezTo>
                          <a:cubicBezTo>
                            <a:pt x="1249" y="3512"/>
                            <a:pt x="1610" y="3151"/>
                            <a:pt x="1610" y="2707"/>
                          </a:cubicBezTo>
                          <a:lnTo>
                            <a:pt x="1610" y="805"/>
                          </a:lnTo>
                          <a:cubicBezTo>
                            <a:pt x="1610" y="361"/>
                            <a:pt x="1249" y="1"/>
                            <a:pt x="805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247" name="Google Shape;1247;p57"/>
                    <p:cNvSpPr/>
                    <p:nvPr/>
                  </p:nvSpPr>
                  <p:spPr>
                    <a:xfrm>
                      <a:off x="-844749" y="2975980"/>
                      <a:ext cx="426723" cy="15320"/>
                    </a:xfrm>
                    <a:custGeom>
                      <a:rect b="b" l="l" r="r" t="t"/>
                      <a:pathLst>
                        <a:path extrusionOk="0" h="178" w="4958">
                          <a:moveTo>
                            <a:pt x="89" y="0"/>
                          </a:moveTo>
                          <a:cubicBezTo>
                            <a:pt x="40" y="0"/>
                            <a:pt x="0" y="40"/>
                            <a:pt x="0" y="89"/>
                          </a:cubicBezTo>
                          <a:cubicBezTo>
                            <a:pt x="0" y="141"/>
                            <a:pt x="40" y="178"/>
                            <a:pt x="89" y="178"/>
                          </a:cubicBezTo>
                          <a:lnTo>
                            <a:pt x="4869" y="178"/>
                          </a:lnTo>
                          <a:cubicBezTo>
                            <a:pt x="4917" y="178"/>
                            <a:pt x="4957" y="141"/>
                            <a:pt x="4957" y="89"/>
                          </a:cubicBezTo>
                          <a:cubicBezTo>
                            <a:pt x="4957" y="40"/>
                            <a:pt x="4917" y="0"/>
                            <a:pt x="4869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248" name="Google Shape;1248;p57"/>
                    <p:cNvSpPr/>
                    <p:nvPr/>
                  </p:nvSpPr>
                  <p:spPr>
                    <a:xfrm>
                      <a:off x="-483695" y="2947836"/>
                      <a:ext cx="47165" cy="68854"/>
                    </a:xfrm>
                    <a:custGeom>
                      <a:rect b="b" l="l" r="r" t="t"/>
                      <a:pathLst>
                        <a:path extrusionOk="0" h="800" w="548">
                          <a:moveTo>
                            <a:pt x="102" y="0"/>
                          </a:moveTo>
                          <a:cubicBezTo>
                            <a:pt x="87" y="0"/>
                            <a:pt x="72" y="4"/>
                            <a:pt x="58" y="12"/>
                          </a:cubicBezTo>
                          <a:cubicBezTo>
                            <a:pt x="18" y="32"/>
                            <a:pt x="1" y="87"/>
                            <a:pt x="26" y="130"/>
                          </a:cubicBezTo>
                          <a:lnTo>
                            <a:pt x="373" y="754"/>
                          </a:lnTo>
                          <a:cubicBezTo>
                            <a:pt x="387" y="783"/>
                            <a:pt x="416" y="800"/>
                            <a:pt x="447" y="800"/>
                          </a:cubicBezTo>
                          <a:cubicBezTo>
                            <a:pt x="462" y="800"/>
                            <a:pt x="476" y="800"/>
                            <a:pt x="490" y="786"/>
                          </a:cubicBezTo>
                          <a:cubicBezTo>
                            <a:pt x="531" y="763"/>
                            <a:pt x="548" y="711"/>
                            <a:pt x="522" y="668"/>
                          </a:cubicBezTo>
                          <a:lnTo>
                            <a:pt x="175" y="44"/>
                          </a:lnTo>
                          <a:cubicBezTo>
                            <a:pt x="162" y="17"/>
                            <a:pt x="133" y="0"/>
                            <a:pt x="10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249" name="Google Shape;1249;p57"/>
                    <p:cNvSpPr/>
                    <p:nvPr/>
                  </p:nvSpPr>
                  <p:spPr>
                    <a:xfrm>
                      <a:off x="-536885" y="2947836"/>
                      <a:ext cx="47165" cy="68854"/>
                    </a:xfrm>
                    <a:custGeom>
                      <a:rect b="b" l="l" r="r" t="t"/>
                      <a:pathLst>
                        <a:path extrusionOk="0" h="800" w="548">
                          <a:moveTo>
                            <a:pt x="101" y="0"/>
                          </a:moveTo>
                          <a:cubicBezTo>
                            <a:pt x="86" y="0"/>
                            <a:pt x="71" y="4"/>
                            <a:pt x="57" y="12"/>
                          </a:cubicBezTo>
                          <a:cubicBezTo>
                            <a:pt x="17" y="32"/>
                            <a:pt x="0" y="87"/>
                            <a:pt x="23" y="130"/>
                          </a:cubicBezTo>
                          <a:lnTo>
                            <a:pt x="372" y="754"/>
                          </a:lnTo>
                          <a:cubicBezTo>
                            <a:pt x="387" y="783"/>
                            <a:pt x="415" y="800"/>
                            <a:pt x="447" y="800"/>
                          </a:cubicBezTo>
                          <a:cubicBezTo>
                            <a:pt x="461" y="800"/>
                            <a:pt x="476" y="800"/>
                            <a:pt x="490" y="786"/>
                          </a:cubicBezTo>
                          <a:cubicBezTo>
                            <a:pt x="530" y="763"/>
                            <a:pt x="547" y="711"/>
                            <a:pt x="521" y="668"/>
                          </a:cubicBezTo>
                          <a:lnTo>
                            <a:pt x="175" y="44"/>
                          </a:lnTo>
                          <a:cubicBezTo>
                            <a:pt x="159" y="17"/>
                            <a:pt x="131" y="0"/>
                            <a:pt x="101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250" name="Google Shape;1250;p57"/>
                    <p:cNvSpPr/>
                    <p:nvPr/>
                  </p:nvSpPr>
                  <p:spPr>
                    <a:xfrm>
                      <a:off x="-771075" y="2947836"/>
                      <a:ext cx="47165" cy="68854"/>
                    </a:xfrm>
                    <a:custGeom>
                      <a:rect b="b" l="l" r="r" t="t"/>
                      <a:pathLst>
                        <a:path extrusionOk="0" h="800" w="548">
                          <a:moveTo>
                            <a:pt x="101" y="0"/>
                          </a:moveTo>
                          <a:cubicBezTo>
                            <a:pt x="87" y="0"/>
                            <a:pt x="72" y="4"/>
                            <a:pt x="58" y="12"/>
                          </a:cubicBezTo>
                          <a:cubicBezTo>
                            <a:pt x="18" y="32"/>
                            <a:pt x="1" y="87"/>
                            <a:pt x="23" y="130"/>
                          </a:cubicBezTo>
                          <a:lnTo>
                            <a:pt x="373" y="754"/>
                          </a:lnTo>
                          <a:cubicBezTo>
                            <a:pt x="387" y="783"/>
                            <a:pt x="416" y="800"/>
                            <a:pt x="447" y="800"/>
                          </a:cubicBezTo>
                          <a:cubicBezTo>
                            <a:pt x="462" y="800"/>
                            <a:pt x="476" y="800"/>
                            <a:pt x="490" y="786"/>
                          </a:cubicBezTo>
                          <a:cubicBezTo>
                            <a:pt x="530" y="763"/>
                            <a:pt x="548" y="711"/>
                            <a:pt x="522" y="668"/>
                          </a:cubicBezTo>
                          <a:lnTo>
                            <a:pt x="175" y="44"/>
                          </a:lnTo>
                          <a:cubicBezTo>
                            <a:pt x="160" y="17"/>
                            <a:pt x="131" y="0"/>
                            <a:pt x="101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251" name="Google Shape;1251;p57"/>
                    <p:cNvSpPr/>
                    <p:nvPr/>
                  </p:nvSpPr>
                  <p:spPr>
                    <a:xfrm>
                      <a:off x="-824093" y="2947836"/>
                      <a:ext cx="47165" cy="68854"/>
                    </a:xfrm>
                    <a:custGeom>
                      <a:rect b="b" l="l" r="r" t="t"/>
                      <a:pathLst>
                        <a:path extrusionOk="0" h="800" w="548">
                          <a:moveTo>
                            <a:pt x="101" y="0"/>
                          </a:moveTo>
                          <a:cubicBezTo>
                            <a:pt x="87" y="0"/>
                            <a:pt x="72" y="4"/>
                            <a:pt x="58" y="12"/>
                          </a:cubicBezTo>
                          <a:cubicBezTo>
                            <a:pt x="18" y="32"/>
                            <a:pt x="1" y="87"/>
                            <a:pt x="24" y="130"/>
                          </a:cubicBezTo>
                          <a:lnTo>
                            <a:pt x="373" y="754"/>
                          </a:lnTo>
                          <a:cubicBezTo>
                            <a:pt x="387" y="783"/>
                            <a:pt x="416" y="800"/>
                            <a:pt x="448" y="800"/>
                          </a:cubicBezTo>
                          <a:cubicBezTo>
                            <a:pt x="462" y="800"/>
                            <a:pt x="476" y="800"/>
                            <a:pt x="491" y="786"/>
                          </a:cubicBezTo>
                          <a:cubicBezTo>
                            <a:pt x="531" y="763"/>
                            <a:pt x="548" y="711"/>
                            <a:pt x="522" y="668"/>
                          </a:cubicBezTo>
                          <a:lnTo>
                            <a:pt x="176" y="44"/>
                          </a:lnTo>
                          <a:cubicBezTo>
                            <a:pt x="160" y="17"/>
                            <a:pt x="132" y="0"/>
                            <a:pt x="101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252" name="Google Shape;1252;p57"/>
                    <p:cNvSpPr/>
                    <p:nvPr/>
                  </p:nvSpPr>
                  <p:spPr>
                    <a:xfrm>
                      <a:off x="-701791" y="2947836"/>
                      <a:ext cx="47165" cy="68854"/>
                    </a:xfrm>
                    <a:custGeom>
                      <a:rect b="b" l="l" r="r" t="t"/>
                      <a:pathLst>
                        <a:path extrusionOk="0" h="800" w="548">
                          <a:moveTo>
                            <a:pt x="101" y="0"/>
                          </a:moveTo>
                          <a:cubicBezTo>
                            <a:pt x="87" y="0"/>
                            <a:pt x="72" y="4"/>
                            <a:pt x="58" y="12"/>
                          </a:cubicBezTo>
                          <a:cubicBezTo>
                            <a:pt x="17" y="32"/>
                            <a:pt x="0" y="87"/>
                            <a:pt x="26" y="130"/>
                          </a:cubicBezTo>
                          <a:lnTo>
                            <a:pt x="373" y="754"/>
                          </a:lnTo>
                          <a:cubicBezTo>
                            <a:pt x="387" y="783"/>
                            <a:pt x="416" y="800"/>
                            <a:pt x="447" y="800"/>
                          </a:cubicBezTo>
                          <a:cubicBezTo>
                            <a:pt x="461" y="800"/>
                            <a:pt x="479" y="800"/>
                            <a:pt x="490" y="786"/>
                          </a:cubicBezTo>
                          <a:cubicBezTo>
                            <a:pt x="530" y="763"/>
                            <a:pt x="547" y="711"/>
                            <a:pt x="521" y="668"/>
                          </a:cubicBezTo>
                          <a:lnTo>
                            <a:pt x="175" y="44"/>
                          </a:lnTo>
                          <a:cubicBezTo>
                            <a:pt x="161" y="17"/>
                            <a:pt x="132" y="0"/>
                            <a:pt x="101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253" name="Google Shape;1253;p57"/>
                    <p:cNvSpPr/>
                    <p:nvPr/>
                  </p:nvSpPr>
                  <p:spPr>
                    <a:xfrm>
                      <a:off x="-452625" y="2848084"/>
                      <a:ext cx="33394" cy="58009"/>
                    </a:xfrm>
                    <a:custGeom>
                      <a:rect b="b" l="l" r="r" t="t"/>
                      <a:pathLst>
                        <a:path extrusionOk="0" h="674" w="388">
                          <a:moveTo>
                            <a:pt x="1" y="0"/>
                          </a:moveTo>
                          <a:lnTo>
                            <a:pt x="1" y="673"/>
                          </a:lnTo>
                          <a:lnTo>
                            <a:pt x="387" y="673"/>
                          </a:lnTo>
                          <a:lnTo>
                            <a:pt x="387" y="0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</p:grpSp>
          <p:sp>
            <p:nvSpPr>
              <p:cNvPr id="1254" name="Google Shape;1254;p57"/>
              <p:cNvSpPr/>
              <p:nvPr/>
            </p:nvSpPr>
            <p:spPr>
              <a:xfrm>
                <a:off x="-632506" y="2002899"/>
                <a:ext cx="33308" cy="58009"/>
              </a:xfrm>
              <a:custGeom>
                <a:rect b="b" l="l" r="r" t="t"/>
                <a:pathLst>
                  <a:path extrusionOk="0" h="674" w="387">
                    <a:moveTo>
                      <a:pt x="0" y="0"/>
                    </a:moveTo>
                    <a:lnTo>
                      <a:pt x="0" y="673"/>
                    </a:lnTo>
                    <a:lnTo>
                      <a:pt x="387" y="673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5" name="Google Shape;1255;p57"/>
              <p:cNvSpPr/>
              <p:nvPr/>
            </p:nvSpPr>
            <p:spPr>
              <a:xfrm>
                <a:off x="-628892" y="1201609"/>
                <a:ext cx="33394" cy="41485"/>
              </a:xfrm>
              <a:custGeom>
                <a:rect b="b" l="l" r="r" t="t"/>
                <a:pathLst>
                  <a:path extrusionOk="0" h="482" w="388">
                    <a:moveTo>
                      <a:pt x="196" y="0"/>
                    </a:moveTo>
                    <a:cubicBezTo>
                      <a:pt x="87" y="0"/>
                      <a:pt x="1" y="109"/>
                      <a:pt x="1" y="241"/>
                    </a:cubicBezTo>
                    <a:cubicBezTo>
                      <a:pt x="1" y="372"/>
                      <a:pt x="87" y="481"/>
                      <a:pt x="196" y="481"/>
                    </a:cubicBezTo>
                    <a:cubicBezTo>
                      <a:pt x="302" y="481"/>
                      <a:pt x="388" y="372"/>
                      <a:pt x="388" y="241"/>
                    </a:cubicBezTo>
                    <a:cubicBezTo>
                      <a:pt x="388" y="109"/>
                      <a:pt x="302" y="0"/>
                      <a:pt x="1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4" name="Google Shape;534;p31"/>
          <p:cNvGraphicFramePr/>
          <p:nvPr/>
        </p:nvGraphicFramePr>
        <p:xfrm>
          <a:off x="3187376" y="140585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{41C14DAB-440E-41DE-B675-088FFD5CB590}</a:tableStyleId>
              </a:tblPr>
              <a:tblGrid>
                <a:gridCol w="2994325"/>
              </a:tblGrid>
              <a:tr h="574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dk1"/>
                          </a:solidFill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Mohamed Ashraf Sayed Hussein</a:t>
                      </a:r>
                      <a:endParaRPr b="1" sz="1300" u="none" cap="none" strike="noStrike">
                        <a:solidFill>
                          <a:schemeClr val="dk1"/>
                        </a:solidFill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dk1"/>
                          </a:solidFill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Mohamed Ehab Fathy Zahran</a:t>
                      </a:r>
                      <a:endParaRPr b="1" sz="1300" u="none" cap="none" strike="noStrike">
                        <a:solidFill>
                          <a:schemeClr val="dk1"/>
                        </a:solidFill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dk1"/>
                          </a:solidFill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Mustafa Hosny Mohamed El-Sayed</a:t>
                      </a:r>
                      <a:endParaRPr b="1" sz="1300" u="none" cap="none" strike="noStrike">
                        <a:solidFill>
                          <a:schemeClr val="dk1"/>
                        </a:solidFill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dk1"/>
                          </a:solidFill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Salma Adel Shahin Omar</a:t>
                      </a:r>
                      <a:endParaRPr b="1" sz="1300" u="none" cap="none" strike="noStrike">
                        <a:solidFill>
                          <a:schemeClr val="dk1"/>
                        </a:solidFill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dk1"/>
                          </a:solidFill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Salma Hossam Ahmed Abdo</a:t>
                      </a:r>
                      <a:endParaRPr b="1" sz="1300" u="none" cap="none" strike="noStrike">
                        <a:solidFill>
                          <a:schemeClr val="dk1"/>
                        </a:solidFill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dk1"/>
                          </a:solidFill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Seif El-Din Hesham Mohamed</a:t>
                      </a:r>
                      <a:endParaRPr b="1" sz="1300" u="none" cap="none" strike="noStrike">
                        <a:solidFill>
                          <a:schemeClr val="dk1"/>
                        </a:solidFill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35" name="Google Shape;535;p31"/>
          <p:cNvSpPr txBox="1"/>
          <p:nvPr/>
        </p:nvSpPr>
        <p:spPr>
          <a:xfrm>
            <a:off x="2228255" y="665476"/>
            <a:ext cx="46875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Marcellus"/>
              <a:buNone/>
            </a:pPr>
            <a:r>
              <a:rPr b="1" i="0" lang="en" sz="3200" u="none" cap="none" strike="noStrik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Team Members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58"/>
          <p:cNvSpPr txBox="1"/>
          <p:nvPr/>
        </p:nvSpPr>
        <p:spPr>
          <a:xfrm>
            <a:off x="435725" y="439075"/>
            <a:ext cx="8535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1100"/>
              </a:spcBef>
              <a:spcAft>
                <a:spcPts val="200"/>
              </a:spcAft>
              <a:buNone/>
            </a:pPr>
            <a:r>
              <a:rPr b="1" lang="en" sz="2900">
                <a:solidFill>
                  <a:schemeClr val="accent4"/>
                </a:solidFill>
                <a:latin typeface="Marcellus"/>
                <a:ea typeface="Marcellus"/>
                <a:cs typeface="Marcellus"/>
                <a:sym typeface="Marcellus"/>
              </a:rPr>
              <a:t>Comparison with other researchers:</a:t>
            </a:r>
            <a:endParaRPr b="1" sz="2900">
              <a:solidFill>
                <a:schemeClr val="accent4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graphicFrame>
        <p:nvGraphicFramePr>
          <p:cNvPr id="1261" name="Google Shape;1261;p58"/>
          <p:cNvGraphicFramePr/>
          <p:nvPr/>
        </p:nvGraphicFramePr>
        <p:xfrm>
          <a:off x="580626" y="139090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{56EB93DE-3818-4E92-A4D7-453F4257D205}</a:tableStyleId>
              </a:tblPr>
              <a:tblGrid>
                <a:gridCol w="1596550"/>
                <a:gridCol w="1596550"/>
                <a:gridCol w="1596550"/>
                <a:gridCol w="1596550"/>
                <a:gridCol w="1596550"/>
              </a:tblGrid>
              <a:tr h="615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Reference </a:t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Method Used</a:t>
                      </a:r>
                      <a:endParaRPr b="1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Dataset</a:t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No.Classes</a:t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Performance Measure</a:t>
                      </a:r>
                      <a:endParaRPr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solidFill>
                      <a:schemeClr val="accent2"/>
                    </a:solidFill>
                  </a:tcPr>
                </a:tc>
              </a:tr>
              <a:tr h="1060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Our Study</a:t>
                      </a:r>
                      <a:endParaRPr b="1" sz="10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YOLOv8m</a:t>
                      </a:r>
                      <a:endParaRPr b="1" sz="10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Extended Glyph</a:t>
                      </a:r>
                      <a:endParaRPr b="1" sz="10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253 class, 25300 Images</a:t>
                      </a:r>
                      <a:endParaRPr b="1" sz="11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- Bounding-Box  (mAP50) 90% </a:t>
                      </a:r>
                      <a:endParaRPr b="1" sz="10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(mAP50): 88%</a:t>
                      </a:r>
                      <a:endParaRPr b="1" sz="17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60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Egyptian Hieroglyphs ‘Segmentation’ with CNNs, 2023</a:t>
                      </a:r>
                      <a:endParaRPr b="1" sz="13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Mask R-CNN</a:t>
                      </a:r>
                      <a:endParaRPr b="1" sz="17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Glyph </a:t>
                      </a:r>
                      <a:endParaRPr b="1" sz="10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(Manually collected from Unas pyramid)</a:t>
                      </a:r>
                      <a:endParaRPr b="1" sz="17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166 class, 4210 images</a:t>
                      </a:r>
                      <a:endParaRPr b="1" sz="17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r>
                        <a:rPr b="1" lang="en" sz="10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 Bounding-Box Regression (mAP50) 93.4% - Mask Regression (mAP50) 91.2%</a:t>
                      </a:r>
                      <a:endParaRPr b="1" sz="17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66" name="Google Shape;1266;p59"/>
          <p:cNvGraphicFramePr/>
          <p:nvPr/>
        </p:nvGraphicFramePr>
        <p:xfrm>
          <a:off x="660851" y="6084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{56EB93DE-3818-4E92-A4D7-453F4257D205}</a:tableStyleId>
              </a:tblPr>
              <a:tblGrid>
                <a:gridCol w="1547350"/>
                <a:gridCol w="1547350"/>
                <a:gridCol w="1547350"/>
                <a:gridCol w="1547350"/>
                <a:gridCol w="1547350"/>
              </a:tblGrid>
              <a:tr h="622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Reference </a:t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Method Used</a:t>
                      </a:r>
                      <a:endParaRPr b="1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Dataset</a:t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No.Classes</a:t>
                      </a:r>
                      <a:endParaRPr b="1"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Performance Measure</a:t>
                      </a:r>
                      <a:endParaRPr sz="15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solidFill>
                      <a:schemeClr val="accent2"/>
                    </a:solidFill>
                  </a:tcPr>
                </a:tc>
              </a:tr>
              <a:tr h="1034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Our Study</a:t>
                      </a:r>
                      <a:endParaRPr b="1" sz="10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SqueezeNet</a:t>
                      </a:r>
                      <a:endParaRPr b="1" sz="10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Extended Glyph</a:t>
                      </a:r>
                      <a:endParaRPr b="1" sz="10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253 class, 25300 Images</a:t>
                      </a:r>
                      <a:endParaRPr b="1" sz="11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SqueezeNet (Tuning Through Gradual Unfreezing): 98.5%</a:t>
                      </a:r>
                      <a:endParaRPr b="1" sz="10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/>
                </a:tc>
              </a:tr>
              <a:tr h="795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Automatic Translator for Ancient Hieroglyphic Language, 2023</a:t>
                      </a:r>
                      <a:endParaRPr b="1" sz="17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Siamese</a:t>
                      </a:r>
                      <a:endParaRPr b="1" sz="10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Glyph (Manually collected from Unas pyramid</a:t>
                      </a:r>
                      <a:endParaRPr b="1" sz="17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 166 class, 4210 image,</a:t>
                      </a:r>
                      <a:endParaRPr b="1" sz="17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Classification Accuracy: 88.5%</a:t>
                      </a:r>
                      <a:endParaRPr b="1" sz="17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Hieroglyphs Language Translator using deep learning techniques (Scriba), 2022</a:t>
                      </a:r>
                      <a:endParaRPr b="1" sz="20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ShuffleNet</a:t>
                      </a:r>
                      <a:endParaRPr b="1" sz="17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Glyph</a:t>
                      </a:r>
                      <a:endParaRPr b="1" sz="10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(Manually Collected)</a:t>
                      </a:r>
                      <a:endParaRPr b="1" sz="17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87 class</a:t>
                      </a:r>
                      <a:endParaRPr b="1" sz="11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Classification Accuracy: 97.385%</a:t>
                      </a:r>
                      <a:endParaRPr b="1" sz="17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3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Image Based Hieroglyphic Character Recognition, 2018</a:t>
                      </a:r>
                      <a:endParaRPr b="1" sz="10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Not mentioned</a:t>
                      </a:r>
                      <a:endParaRPr b="1" sz="17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Glyph </a:t>
                      </a:r>
                      <a:endParaRPr b="1" sz="17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  197 class, 700 images</a:t>
                      </a:r>
                      <a:endParaRPr b="1" sz="17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arcellus"/>
                          <a:ea typeface="Marcellus"/>
                          <a:cs typeface="Marcellus"/>
                          <a:sym typeface="Marcellus"/>
                        </a:rPr>
                        <a:t>Classification Accuracy: 66.64%</a:t>
                      </a:r>
                      <a:endParaRPr b="1" sz="1700">
                        <a:latin typeface="Marcellus"/>
                        <a:ea typeface="Marcellus"/>
                        <a:cs typeface="Marcellus"/>
                        <a:sym typeface="Marcellu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60"/>
          <p:cNvSpPr txBox="1"/>
          <p:nvPr>
            <p:ph type="title"/>
          </p:nvPr>
        </p:nvSpPr>
        <p:spPr>
          <a:xfrm>
            <a:off x="4637200" y="1930224"/>
            <a:ext cx="39690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List of Functions</a:t>
            </a:r>
            <a:endParaRPr sz="44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600"/>
          </a:p>
        </p:txBody>
      </p:sp>
      <p:sp>
        <p:nvSpPr>
          <p:cNvPr id="1272" name="Google Shape;1272;p60"/>
          <p:cNvSpPr txBox="1"/>
          <p:nvPr>
            <p:ph idx="2" type="title"/>
          </p:nvPr>
        </p:nvSpPr>
        <p:spPr>
          <a:xfrm>
            <a:off x="6675075" y="711900"/>
            <a:ext cx="1793400" cy="12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07</a:t>
            </a:r>
            <a:endParaRPr/>
          </a:p>
        </p:txBody>
      </p:sp>
      <p:grpSp>
        <p:nvGrpSpPr>
          <p:cNvPr id="1273" name="Google Shape;1273;p60"/>
          <p:cNvGrpSpPr/>
          <p:nvPr/>
        </p:nvGrpSpPr>
        <p:grpSpPr>
          <a:xfrm>
            <a:off x="2075079" y="438214"/>
            <a:ext cx="974478" cy="4456896"/>
            <a:chOff x="-1008450" y="1021125"/>
            <a:chExt cx="754123" cy="3449076"/>
          </a:xfrm>
        </p:grpSpPr>
        <p:sp>
          <p:nvSpPr>
            <p:cNvPr id="1274" name="Google Shape;1274;p60"/>
            <p:cNvSpPr/>
            <p:nvPr/>
          </p:nvSpPr>
          <p:spPr>
            <a:xfrm>
              <a:off x="-1008450" y="4203650"/>
              <a:ext cx="754123" cy="266551"/>
            </a:xfrm>
            <a:custGeom>
              <a:rect b="b" l="l" r="r" t="t"/>
              <a:pathLst>
                <a:path extrusionOk="0" h="3097" w="8762">
                  <a:moveTo>
                    <a:pt x="1" y="1"/>
                  </a:moveTo>
                  <a:lnTo>
                    <a:pt x="1" y="3096"/>
                  </a:lnTo>
                  <a:lnTo>
                    <a:pt x="8761" y="3096"/>
                  </a:lnTo>
                  <a:lnTo>
                    <a:pt x="8761" y="1"/>
                  </a:lnTo>
                  <a:close/>
                </a:path>
              </a:pathLst>
            </a:custGeom>
            <a:gradFill>
              <a:gsLst>
                <a:gs pos="0">
                  <a:srgbClr val="3A648A"/>
                </a:gs>
                <a:gs pos="100000">
                  <a:srgbClr val="16212B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60"/>
            <p:cNvSpPr/>
            <p:nvPr/>
          </p:nvSpPr>
          <p:spPr>
            <a:xfrm>
              <a:off x="-1008450" y="4203650"/>
              <a:ext cx="754123" cy="266551"/>
            </a:xfrm>
            <a:custGeom>
              <a:rect b="b" l="l" r="r" t="t"/>
              <a:pathLst>
                <a:path extrusionOk="0" h="3097" w="8762">
                  <a:moveTo>
                    <a:pt x="7805" y="1"/>
                  </a:moveTo>
                  <a:lnTo>
                    <a:pt x="7805" y="2389"/>
                  </a:lnTo>
                  <a:lnTo>
                    <a:pt x="1" y="2389"/>
                  </a:lnTo>
                  <a:lnTo>
                    <a:pt x="1" y="3096"/>
                  </a:lnTo>
                  <a:lnTo>
                    <a:pt x="8761" y="3096"/>
                  </a:lnTo>
                  <a:lnTo>
                    <a:pt x="8761" y="1"/>
                  </a:lnTo>
                  <a:close/>
                </a:path>
              </a:pathLst>
            </a:custGeom>
            <a:solidFill>
              <a:srgbClr val="353535">
                <a:alpha val="46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60"/>
            <p:cNvSpPr/>
            <p:nvPr/>
          </p:nvSpPr>
          <p:spPr>
            <a:xfrm>
              <a:off x="-935981" y="1336133"/>
              <a:ext cx="609358" cy="2868630"/>
            </a:xfrm>
            <a:custGeom>
              <a:rect b="b" l="l" r="r" t="t"/>
              <a:pathLst>
                <a:path extrusionOk="0" h="33330" w="7080">
                  <a:moveTo>
                    <a:pt x="963" y="1"/>
                  </a:moveTo>
                  <a:lnTo>
                    <a:pt x="1" y="33329"/>
                  </a:lnTo>
                  <a:lnTo>
                    <a:pt x="7080" y="33329"/>
                  </a:lnTo>
                  <a:lnTo>
                    <a:pt x="6118" y="1"/>
                  </a:lnTo>
                  <a:close/>
                </a:path>
              </a:pathLst>
            </a:custGeom>
            <a:gradFill>
              <a:gsLst>
                <a:gs pos="0">
                  <a:srgbClr val="3A648A"/>
                </a:gs>
                <a:gs pos="100000">
                  <a:srgbClr val="16212B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60"/>
            <p:cNvSpPr/>
            <p:nvPr/>
          </p:nvSpPr>
          <p:spPr>
            <a:xfrm>
              <a:off x="-853184" y="1021125"/>
              <a:ext cx="443506" cy="315093"/>
            </a:xfrm>
            <a:custGeom>
              <a:rect b="b" l="l" r="r" t="t"/>
              <a:pathLst>
                <a:path extrusionOk="0" h="3661" w="5153">
                  <a:moveTo>
                    <a:pt x="2578" y="1"/>
                  </a:moveTo>
                  <a:lnTo>
                    <a:pt x="1" y="3661"/>
                  </a:lnTo>
                  <a:lnTo>
                    <a:pt x="5153" y="3661"/>
                  </a:lnTo>
                  <a:lnTo>
                    <a:pt x="2578" y="1"/>
                  </a:lnTo>
                  <a:close/>
                </a:path>
              </a:pathLst>
            </a:custGeom>
            <a:gradFill>
              <a:gsLst>
                <a:gs pos="0">
                  <a:srgbClr val="3A648A"/>
                </a:gs>
                <a:gs pos="100000">
                  <a:srgbClr val="16212B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60"/>
            <p:cNvSpPr/>
            <p:nvPr/>
          </p:nvSpPr>
          <p:spPr>
            <a:xfrm>
              <a:off x="-637240" y="1021125"/>
              <a:ext cx="227562" cy="317589"/>
            </a:xfrm>
            <a:custGeom>
              <a:rect b="b" l="l" r="r" t="t"/>
              <a:pathLst>
                <a:path extrusionOk="0" h="3690" w="2644">
                  <a:moveTo>
                    <a:pt x="69" y="1"/>
                  </a:moveTo>
                  <a:lnTo>
                    <a:pt x="1" y="92"/>
                  </a:lnTo>
                  <a:lnTo>
                    <a:pt x="1043" y="3689"/>
                  </a:lnTo>
                  <a:lnTo>
                    <a:pt x="2644" y="366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>
                <a:alpha val="247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60"/>
            <p:cNvSpPr/>
            <p:nvPr/>
          </p:nvSpPr>
          <p:spPr>
            <a:xfrm>
              <a:off x="-612108" y="1247139"/>
              <a:ext cx="15406" cy="54136"/>
            </a:xfrm>
            <a:custGeom>
              <a:rect b="b" l="l" r="r" t="t"/>
              <a:pathLst>
                <a:path extrusionOk="0" h="629" w="179">
                  <a:moveTo>
                    <a:pt x="1" y="1"/>
                  </a:moveTo>
                  <a:lnTo>
                    <a:pt x="1" y="539"/>
                  </a:lnTo>
                  <a:cubicBezTo>
                    <a:pt x="1" y="588"/>
                    <a:pt x="38" y="628"/>
                    <a:pt x="89" y="628"/>
                  </a:cubicBezTo>
                  <a:cubicBezTo>
                    <a:pt x="138" y="628"/>
                    <a:pt x="178" y="588"/>
                    <a:pt x="178" y="539"/>
                  </a:cubicBezTo>
                  <a:lnTo>
                    <a:pt x="1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60"/>
            <p:cNvSpPr/>
            <p:nvPr/>
          </p:nvSpPr>
          <p:spPr>
            <a:xfrm>
              <a:off x="-727181" y="1243954"/>
              <a:ext cx="117912" cy="57321"/>
            </a:xfrm>
            <a:custGeom>
              <a:rect b="b" l="l" r="r" t="t"/>
              <a:pathLst>
                <a:path extrusionOk="0" h="666" w="1370">
                  <a:moveTo>
                    <a:pt x="1272" y="1"/>
                  </a:moveTo>
                  <a:cubicBezTo>
                    <a:pt x="1240" y="1"/>
                    <a:pt x="1212" y="24"/>
                    <a:pt x="1197" y="52"/>
                  </a:cubicBezTo>
                  <a:cubicBezTo>
                    <a:pt x="1083" y="301"/>
                    <a:pt x="768" y="467"/>
                    <a:pt x="530" y="496"/>
                  </a:cubicBezTo>
                  <a:cubicBezTo>
                    <a:pt x="507" y="499"/>
                    <a:pt x="484" y="499"/>
                    <a:pt x="459" y="499"/>
                  </a:cubicBezTo>
                  <a:cubicBezTo>
                    <a:pt x="384" y="499"/>
                    <a:pt x="284" y="482"/>
                    <a:pt x="227" y="410"/>
                  </a:cubicBezTo>
                  <a:cubicBezTo>
                    <a:pt x="221" y="402"/>
                    <a:pt x="212" y="393"/>
                    <a:pt x="207" y="382"/>
                  </a:cubicBezTo>
                  <a:lnTo>
                    <a:pt x="207" y="382"/>
                  </a:lnTo>
                  <a:cubicBezTo>
                    <a:pt x="221" y="402"/>
                    <a:pt x="244" y="422"/>
                    <a:pt x="278" y="422"/>
                  </a:cubicBezTo>
                  <a:cubicBezTo>
                    <a:pt x="287" y="422"/>
                    <a:pt x="350" y="416"/>
                    <a:pt x="384" y="364"/>
                  </a:cubicBezTo>
                  <a:cubicBezTo>
                    <a:pt x="413" y="324"/>
                    <a:pt x="416" y="273"/>
                    <a:pt x="393" y="218"/>
                  </a:cubicBezTo>
                  <a:cubicBezTo>
                    <a:pt x="370" y="164"/>
                    <a:pt x="321" y="130"/>
                    <a:pt x="258" y="127"/>
                  </a:cubicBezTo>
                  <a:lnTo>
                    <a:pt x="249" y="127"/>
                  </a:lnTo>
                  <a:cubicBezTo>
                    <a:pt x="169" y="127"/>
                    <a:pt x="92" y="175"/>
                    <a:pt x="52" y="247"/>
                  </a:cubicBezTo>
                  <a:cubicBezTo>
                    <a:pt x="26" y="293"/>
                    <a:pt x="0" y="390"/>
                    <a:pt x="95" y="510"/>
                  </a:cubicBezTo>
                  <a:cubicBezTo>
                    <a:pt x="135" y="562"/>
                    <a:pt x="184" y="599"/>
                    <a:pt x="249" y="625"/>
                  </a:cubicBezTo>
                  <a:cubicBezTo>
                    <a:pt x="310" y="651"/>
                    <a:pt x="381" y="665"/>
                    <a:pt x="459" y="665"/>
                  </a:cubicBezTo>
                  <a:cubicBezTo>
                    <a:pt x="493" y="665"/>
                    <a:pt x="524" y="665"/>
                    <a:pt x="553" y="656"/>
                  </a:cubicBezTo>
                  <a:cubicBezTo>
                    <a:pt x="711" y="639"/>
                    <a:pt x="871" y="582"/>
                    <a:pt x="1014" y="488"/>
                  </a:cubicBezTo>
                  <a:cubicBezTo>
                    <a:pt x="1172" y="387"/>
                    <a:pt x="1286" y="264"/>
                    <a:pt x="1349" y="121"/>
                  </a:cubicBezTo>
                  <a:cubicBezTo>
                    <a:pt x="1369" y="78"/>
                    <a:pt x="1349" y="26"/>
                    <a:pt x="1309" y="9"/>
                  </a:cubicBezTo>
                  <a:cubicBezTo>
                    <a:pt x="1298" y="6"/>
                    <a:pt x="1283" y="1"/>
                    <a:pt x="12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60"/>
            <p:cNvSpPr/>
            <p:nvPr/>
          </p:nvSpPr>
          <p:spPr>
            <a:xfrm>
              <a:off x="-674938" y="1188785"/>
              <a:ext cx="123335" cy="67305"/>
            </a:xfrm>
            <a:custGeom>
              <a:rect b="b" l="l" r="r" t="t"/>
              <a:pathLst>
                <a:path extrusionOk="0" h="782" w="1433">
                  <a:moveTo>
                    <a:pt x="716" y="161"/>
                  </a:moveTo>
                  <a:cubicBezTo>
                    <a:pt x="874" y="161"/>
                    <a:pt x="1017" y="235"/>
                    <a:pt x="1109" y="301"/>
                  </a:cubicBezTo>
                  <a:cubicBezTo>
                    <a:pt x="1155" y="332"/>
                    <a:pt x="1195" y="364"/>
                    <a:pt x="1223" y="390"/>
                  </a:cubicBezTo>
                  <a:cubicBezTo>
                    <a:pt x="1195" y="415"/>
                    <a:pt x="1155" y="447"/>
                    <a:pt x="1109" y="478"/>
                  </a:cubicBezTo>
                  <a:cubicBezTo>
                    <a:pt x="1017" y="544"/>
                    <a:pt x="874" y="619"/>
                    <a:pt x="716" y="619"/>
                  </a:cubicBezTo>
                  <a:cubicBezTo>
                    <a:pt x="559" y="619"/>
                    <a:pt x="416" y="544"/>
                    <a:pt x="321" y="478"/>
                  </a:cubicBezTo>
                  <a:cubicBezTo>
                    <a:pt x="275" y="447"/>
                    <a:pt x="235" y="415"/>
                    <a:pt x="207" y="390"/>
                  </a:cubicBezTo>
                  <a:cubicBezTo>
                    <a:pt x="235" y="364"/>
                    <a:pt x="275" y="332"/>
                    <a:pt x="321" y="301"/>
                  </a:cubicBezTo>
                  <a:cubicBezTo>
                    <a:pt x="416" y="235"/>
                    <a:pt x="559" y="161"/>
                    <a:pt x="716" y="161"/>
                  </a:cubicBezTo>
                  <a:close/>
                  <a:moveTo>
                    <a:pt x="716" y="0"/>
                  </a:moveTo>
                  <a:cubicBezTo>
                    <a:pt x="625" y="0"/>
                    <a:pt x="533" y="17"/>
                    <a:pt x="439" y="52"/>
                  </a:cubicBezTo>
                  <a:cubicBezTo>
                    <a:pt x="367" y="78"/>
                    <a:pt x="295" y="118"/>
                    <a:pt x="224" y="166"/>
                  </a:cubicBezTo>
                  <a:cubicBezTo>
                    <a:pt x="106" y="249"/>
                    <a:pt x="32" y="332"/>
                    <a:pt x="29" y="335"/>
                  </a:cubicBezTo>
                  <a:cubicBezTo>
                    <a:pt x="0" y="367"/>
                    <a:pt x="0" y="413"/>
                    <a:pt x="29" y="447"/>
                  </a:cubicBezTo>
                  <a:cubicBezTo>
                    <a:pt x="29" y="450"/>
                    <a:pt x="104" y="533"/>
                    <a:pt x="224" y="616"/>
                  </a:cubicBezTo>
                  <a:cubicBezTo>
                    <a:pt x="295" y="662"/>
                    <a:pt x="367" y="702"/>
                    <a:pt x="439" y="730"/>
                  </a:cubicBezTo>
                  <a:cubicBezTo>
                    <a:pt x="533" y="765"/>
                    <a:pt x="625" y="782"/>
                    <a:pt x="716" y="782"/>
                  </a:cubicBezTo>
                  <a:cubicBezTo>
                    <a:pt x="805" y="782"/>
                    <a:pt x="897" y="765"/>
                    <a:pt x="991" y="730"/>
                  </a:cubicBezTo>
                  <a:cubicBezTo>
                    <a:pt x="1063" y="705"/>
                    <a:pt x="1134" y="665"/>
                    <a:pt x="1206" y="616"/>
                  </a:cubicBezTo>
                  <a:cubicBezTo>
                    <a:pt x="1323" y="533"/>
                    <a:pt x="1398" y="450"/>
                    <a:pt x="1404" y="447"/>
                  </a:cubicBezTo>
                  <a:cubicBezTo>
                    <a:pt x="1432" y="415"/>
                    <a:pt x="1432" y="367"/>
                    <a:pt x="1404" y="335"/>
                  </a:cubicBezTo>
                  <a:cubicBezTo>
                    <a:pt x="1404" y="332"/>
                    <a:pt x="1326" y="249"/>
                    <a:pt x="1206" y="166"/>
                  </a:cubicBezTo>
                  <a:cubicBezTo>
                    <a:pt x="1137" y="120"/>
                    <a:pt x="1063" y="80"/>
                    <a:pt x="991" y="52"/>
                  </a:cubicBezTo>
                  <a:cubicBezTo>
                    <a:pt x="897" y="17"/>
                    <a:pt x="805" y="0"/>
                    <a:pt x="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60"/>
            <p:cNvSpPr/>
            <p:nvPr/>
          </p:nvSpPr>
          <p:spPr>
            <a:xfrm>
              <a:off x="-724771" y="1215122"/>
              <a:ext cx="67391" cy="14373"/>
            </a:xfrm>
            <a:custGeom>
              <a:rect b="b" l="l" r="r" t="t"/>
              <a:pathLst>
                <a:path extrusionOk="0" h="167" w="783">
                  <a:moveTo>
                    <a:pt x="84" y="1"/>
                  </a:moveTo>
                  <a:cubicBezTo>
                    <a:pt x="38" y="1"/>
                    <a:pt x="1" y="41"/>
                    <a:pt x="1" y="84"/>
                  </a:cubicBezTo>
                  <a:cubicBezTo>
                    <a:pt x="1" y="129"/>
                    <a:pt x="41" y="167"/>
                    <a:pt x="84" y="167"/>
                  </a:cubicBezTo>
                  <a:lnTo>
                    <a:pt x="84" y="161"/>
                  </a:lnTo>
                  <a:lnTo>
                    <a:pt x="783" y="161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60"/>
            <p:cNvSpPr/>
            <p:nvPr/>
          </p:nvSpPr>
          <p:spPr>
            <a:xfrm>
              <a:off x="-726664" y="1161157"/>
              <a:ext cx="185648" cy="40538"/>
            </a:xfrm>
            <a:custGeom>
              <a:rect b="b" l="l" r="r" t="t"/>
              <a:pathLst>
                <a:path extrusionOk="0" h="471" w="2157">
                  <a:moveTo>
                    <a:pt x="1346" y="0"/>
                  </a:moveTo>
                  <a:cubicBezTo>
                    <a:pt x="1317" y="0"/>
                    <a:pt x="1283" y="0"/>
                    <a:pt x="1254" y="6"/>
                  </a:cubicBezTo>
                  <a:cubicBezTo>
                    <a:pt x="1011" y="23"/>
                    <a:pt x="819" y="124"/>
                    <a:pt x="690" y="192"/>
                  </a:cubicBezTo>
                  <a:lnTo>
                    <a:pt x="682" y="195"/>
                  </a:lnTo>
                  <a:cubicBezTo>
                    <a:pt x="473" y="307"/>
                    <a:pt x="86" y="307"/>
                    <a:pt x="80" y="307"/>
                  </a:cubicBezTo>
                  <a:cubicBezTo>
                    <a:pt x="34" y="307"/>
                    <a:pt x="0" y="341"/>
                    <a:pt x="0" y="387"/>
                  </a:cubicBezTo>
                  <a:cubicBezTo>
                    <a:pt x="0" y="436"/>
                    <a:pt x="34" y="470"/>
                    <a:pt x="80" y="470"/>
                  </a:cubicBezTo>
                  <a:cubicBezTo>
                    <a:pt x="100" y="470"/>
                    <a:pt x="510" y="467"/>
                    <a:pt x="753" y="353"/>
                  </a:cubicBezTo>
                  <a:lnTo>
                    <a:pt x="762" y="350"/>
                  </a:lnTo>
                  <a:cubicBezTo>
                    <a:pt x="894" y="278"/>
                    <a:pt x="1097" y="172"/>
                    <a:pt x="1340" y="172"/>
                  </a:cubicBezTo>
                  <a:cubicBezTo>
                    <a:pt x="1567" y="172"/>
                    <a:pt x="1793" y="264"/>
                    <a:pt x="2010" y="439"/>
                  </a:cubicBezTo>
                  <a:cubicBezTo>
                    <a:pt x="2025" y="450"/>
                    <a:pt x="2048" y="456"/>
                    <a:pt x="2065" y="456"/>
                  </a:cubicBezTo>
                  <a:cubicBezTo>
                    <a:pt x="2091" y="456"/>
                    <a:pt x="2114" y="441"/>
                    <a:pt x="2128" y="424"/>
                  </a:cubicBezTo>
                  <a:cubicBezTo>
                    <a:pt x="2156" y="387"/>
                    <a:pt x="2154" y="336"/>
                    <a:pt x="2119" y="307"/>
                  </a:cubicBezTo>
                  <a:cubicBezTo>
                    <a:pt x="1970" y="184"/>
                    <a:pt x="1819" y="101"/>
                    <a:pt x="1664" y="52"/>
                  </a:cubicBezTo>
                  <a:cubicBezTo>
                    <a:pt x="1561" y="20"/>
                    <a:pt x="1452" y="0"/>
                    <a:pt x="13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60"/>
            <p:cNvSpPr/>
            <p:nvPr/>
          </p:nvSpPr>
          <p:spPr>
            <a:xfrm>
              <a:off x="-935981" y="1336133"/>
              <a:ext cx="609358" cy="2868630"/>
            </a:xfrm>
            <a:custGeom>
              <a:rect b="b" l="l" r="r" t="t"/>
              <a:pathLst>
                <a:path extrusionOk="0" h="33330" w="7080">
                  <a:moveTo>
                    <a:pt x="4514" y="1"/>
                  </a:moveTo>
                  <a:lnTo>
                    <a:pt x="5353" y="31726"/>
                  </a:lnTo>
                  <a:lnTo>
                    <a:pt x="12" y="31726"/>
                  </a:lnTo>
                  <a:lnTo>
                    <a:pt x="1" y="33329"/>
                  </a:lnTo>
                  <a:lnTo>
                    <a:pt x="7080" y="33329"/>
                  </a:lnTo>
                  <a:lnTo>
                    <a:pt x="6118" y="1"/>
                  </a:lnTo>
                  <a:close/>
                </a:path>
              </a:pathLst>
            </a:custGeom>
            <a:solidFill>
              <a:srgbClr val="353535">
                <a:alpha val="46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60"/>
            <p:cNvSpPr/>
            <p:nvPr/>
          </p:nvSpPr>
          <p:spPr>
            <a:xfrm>
              <a:off x="-742759" y="4089093"/>
              <a:ext cx="19107" cy="67305"/>
            </a:xfrm>
            <a:custGeom>
              <a:rect b="b" l="l" r="r" t="t"/>
              <a:pathLst>
                <a:path extrusionOk="0" h="782" w="222">
                  <a:moveTo>
                    <a:pt x="1" y="0"/>
                  </a:moveTo>
                  <a:lnTo>
                    <a:pt x="1" y="670"/>
                  </a:lnTo>
                  <a:cubicBezTo>
                    <a:pt x="1" y="730"/>
                    <a:pt x="50" y="782"/>
                    <a:pt x="110" y="782"/>
                  </a:cubicBezTo>
                  <a:cubicBezTo>
                    <a:pt x="173" y="782"/>
                    <a:pt x="221" y="730"/>
                    <a:pt x="221" y="670"/>
                  </a:cubicBezTo>
                  <a:lnTo>
                    <a:pt x="221" y="0"/>
                  </a:lnTo>
                  <a:close/>
                </a:path>
              </a:pathLst>
            </a:custGeom>
            <a:solidFill>
              <a:srgbClr val="D68B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60"/>
            <p:cNvSpPr/>
            <p:nvPr/>
          </p:nvSpPr>
          <p:spPr>
            <a:xfrm>
              <a:off x="-886406" y="4085393"/>
              <a:ext cx="147692" cy="71264"/>
            </a:xfrm>
            <a:custGeom>
              <a:rect b="b" l="l" r="r" t="t"/>
              <a:pathLst>
                <a:path extrusionOk="0" h="828" w="1716">
                  <a:moveTo>
                    <a:pt x="1595" y="0"/>
                  </a:moveTo>
                  <a:cubicBezTo>
                    <a:pt x="1558" y="0"/>
                    <a:pt x="1521" y="26"/>
                    <a:pt x="1504" y="60"/>
                  </a:cubicBezTo>
                  <a:cubicBezTo>
                    <a:pt x="1363" y="375"/>
                    <a:pt x="971" y="579"/>
                    <a:pt x="673" y="616"/>
                  </a:cubicBezTo>
                  <a:cubicBezTo>
                    <a:pt x="642" y="619"/>
                    <a:pt x="607" y="622"/>
                    <a:pt x="579" y="622"/>
                  </a:cubicBezTo>
                  <a:cubicBezTo>
                    <a:pt x="484" y="622"/>
                    <a:pt x="358" y="602"/>
                    <a:pt x="287" y="513"/>
                  </a:cubicBezTo>
                  <a:cubicBezTo>
                    <a:pt x="275" y="498"/>
                    <a:pt x="270" y="487"/>
                    <a:pt x="261" y="473"/>
                  </a:cubicBezTo>
                  <a:lnTo>
                    <a:pt x="261" y="473"/>
                  </a:lnTo>
                  <a:cubicBezTo>
                    <a:pt x="281" y="501"/>
                    <a:pt x="312" y="521"/>
                    <a:pt x="353" y="521"/>
                  </a:cubicBezTo>
                  <a:cubicBezTo>
                    <a:pt x="367" y="521"/>
                    <a:pt x="441" y="518"/>
                    <a:pt x="487" y="450"/>
                  </a:cubicBezTo>
                  <a:cubicBezTo>
                    <a:pt x="519" y="401"/>
                    <a:pt x="524" y="335"/>
                    <a:pt x="496" y="264"/>
                  </a:cubicBezTo>
                  <a:cubicBezTo>
                    <a:pt x="467" y="201"/>
                    <a:pt x="404" y="158"/>
                    <a:pt x="327" y="155"/>
                  </a:cubicBezTo>
                  <a:lnTo>
                    <a:pt x="312" y="155"/>
                  </a:lnTo>
                  <a:cubicBezTo>
                    <a:pt x="212" y="155"/>
                    <a:pt x="112" y="212"/>
                    <a:pt x="66" y="301"/>
                  </a:cubicBezTo>
                  <a:cubicBezTo>
                    <a:pt x="32" y="358"/>
                    <a:pt x="0" y="478"/>
                    <a:pt x="118" y="633"/>
                  </a:cubicBezTo>
                  <a:cubicBezTo>
                    <a:pt x="166" y="693"/>
                    <a:pt x="229" y="745"/>
                    <a:pt x="310" y="776"/>
                  </a:cubicBezTo>
                  <a:cubicBezTo>
                    <a:pt x="384" y="811"/>
                    <a:pt x="473" y="828"/>
                    <a:pt x="573" y="828"/>
                  </a:cubicBezTo>
                  <a:cubicBezTo>
                    <a:pt x="610" y="828"/>
                    <a:pt x="648" y="825"/>
                    <a:pt x="693" y="819"/>
                  </a:cubicBezTo>
                  <a:cubicBezTo>
                    <a:pt x="888" y="799"/>
                    <a:pt x="1091" y="725"/>
                    <a:pt x="1272" y="610"/>
                  </a:cubicBezTo>
                  <a:cubicBezTo>
                    <a:pt x="1467" y="484"/>
                    <a:pt x="1615" y="324"/>
                    <a:pt x="1693" y="146"/>
                  </a:cubicBezTo>
                  <a:cubicBezTo>
                    <a:pt x="1716" y="98"/>
                    <a:pt x="1693" y="35"/>
                    <a:pt x="1638" y="12"/>
                  </a:cubicBezTo>
                  <a:cubicBezTo>
                    <a:pt x="1624" y="3"/>
                    <a:pt x="1610" y="0"/>
                    <a:pt x="1595" y="0"/>
                  </a:cubicBezTo>
                  <a:close/>
                </a:path>
              </a:pathLst>
            </a:custGeom>
            <a:solidFill>
              <a:srgbClr val="D68B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60"/>
            <p:cNvSpPr/>
            <p:nvPr/>
          </p:nvSpPr>
          <p:spPr>
            <a:xfrm>
              <a:off x="-821597" y="4014903"/>
              <a:ext cx="154663" cy="85293"/>
            </a:xfrm>
            <a:custGeom>
              <a:rect b="b" l="l" r="r" t="t"/>
              <a:pathLst>
                <a:path extrusionOk="0" h="991" w="1797">
                  <a:moveTo>
                    <a:pt x="903" y="212"/>
                  </a:moveTo>
                  <a:cubicBezTo>
                    <a:pt x="1097" y="212"/>
                    <a:pt x="1278" y="307"/>
                    <a:pt x="1395" y="387"/>
                  </a:cubicBezTo>
                  <a:cubicBezTo>
                    <a:pt x="1452" y="427"/>
                    <a:pt x="1504" y="464"/>
                    <a:pt x="1538" y="498"/>
                  </a:cubicBezTo>
                  <a:cubicBezTo>
                    <a:pt x="1504" y="530"/>
                    <a:pt x="1452" y="570"/>
                    <a:pt x="1395" y="607"/>
                  </a:cubicBezTo>
                  <a:cubicBezTo>
                    <a:pt x="1278" y="687"/>
                    <a:pt x="1097" y="785"/>
                    <a:pt x="903" y="785"/>
                  </a:cubicBezTo>
                  <a:cubicBezTo>
                    <a:pt x="705" y="785"/>
                    <a:pt x="525" y="687"/>
                    <a:pt x="407" y="607"/>
                  </a:cubicBezTo>
                  <a:cubicBezTo>
                    <a:pt x="347" y="570"/>
                    <a:pt x="301" y="530"/>
                    <a:pt x="264" y="498"/>
                  </a:cubicBezTo>
                  <a:cubicBezTo>
                    <a:pt x="295" y="470"/>
                    <a:pt x="347" y="430"/>
                    <a:pt x="407" y="387"/>
                  </a:cubicBezTo>
                  <a:cubicBezTo>
                    <a:pt x="525" y="304"/>
                    <a:pt x="705" y="212"/>
                    <a:pt x="903" y="212"/>
                  </a:cubicBezTo>
                  <a:close/>
                  <a:moveTo>
                    <a:pt x="897" y="0"/>
                  </a:moveTo>
                  <a:cubicBezTo>
                    <a:pt x="788" y="0"/>
                    <a:pt x="668" y="20"/>
                    <a:pt x="553" y="66"/>
                  </a:cubicBezTo>
                  <a:cubicBezTo>
                    <a:pt x="462" y="103"/>
                    <a:pt x="373" y="152"/>
                    <a:pt x="281" y="215"/>
                  </a:cubicBezTo>
                  <a:cubicBezTo>
                    <a:pt x="132" y="318"/>
                    <a:pt x="38" y="421"/>
                    <a:pt x="35" y="424"/>
                  </a:cubicBezTo>
                  <a:cubicBezTo>
                    <a:pt x="0" y="464"/>
                    <a:pt x="0" y="527"/>
                    <a:pt x="35" y="564"/>
                  </a:cubicBezTo>
                  <a:cubicBezTo>
                    <a:pt x="38" y="567"/>
                    <a:pt x="132" y="673"/>
                    <a:pt x="281" y="776"/>
                  </a:cubicBezTo>
                  <a:cubicBezTo>
                    <a:pt x="373" y="839"/>
                    <a:pt x="464" y="888"/>
                    <a:pt x="553" y="922"/>
                  </a:cubicBezTo>
                  <a:cubicBezTo>
                    <a:pt x="673" y="971"/>
                    <a:pt x="788" y="991"/>
                    <a:pt x="897" y="991"/>
                  </a:cubicBezTo>
                  <a:cubicBezTo>
                    <a:pt x="1009" y="991"/>
                    <a:pt x="1123" y="971"/>
                    <a:pt x="1241" y="922"/>
                  </a:cubicBezTo>
                  <a:cubicBezTo>
                    <a:pt x="1335" y="888"/>
                    <a:pt x="1424" y="836"/>
                    <a:pt x="1513" y="776"/>
                  </a:cubicBezTo>
                  <a:cubicBezTo>
                    <a:pt x="1664" y="673"/>
                    <a:pt x="1756" y="567"/>
                    <a:pt x="1762" y="564"/>
                  </a:cubicBezTo>
                  <a:cubicBezTo>
                    <a:pt x="1796" y="527"/>
                    <a:pt x="1796" y="464"/>
                    <a:pt x="1762" y="424"/>
                  </a:cubicBezTo>
                  <a:cubicBezTo>
                    <a:pt x="1756" y="421"/>
                    <a:pt x="1664" y="318"/>
                    <a:pt x="1513" y="215"/>
                  </a:cubicBezTo>
                  <a:cubicBezTo>
                    <a:pt x="1424" y="149"/>
                    <a:pt x="1332" y="103"/>
                    <a:pt x="1241" y="66"/>
                  </a:cubicBezTo>
                  <a:cubicBezTo>
                    <a:pt x="1126" y="20"/>
                    <a:pt x="1009" y="0"/>
                    <a:pt x="897" y="0"/>
                  </a:cubicBezTo>
                  <a:close/>
                </a:path>
              </a:pathLst>
            </a:custGeom>
            <a:solidFill>
              <a:srgbClr val="D68B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60"/>
            <p:cNvSpPr/>
            <p:nvPr/>
          </p:nvSpPr>
          <p:spPr>
            <a:xfrm>
              <a:off x="-883222" y="4049416"/>
              <a:ext cx="83916" cy="17300"/>
            </a:xfrm>
            <a:custGeom>
              <a:rect b="b" l="l" r="r" t="t"/>
              <a:pathLst>
                <a:path extrusionOk="0" h="201" w="975">
                  <a:moveTo>
                    <a:pt x="101" y="0"/>
                  </a:moveTo>
                  <a:cubicBezTo>
                    <a:pt x="46" y="0"/>
                    <a:pt x="1" y="43"/>
                    <a:pt x="1" y="100"/>
                  </a:cubicBezTo>
                  <a:cubicBezTo>
                    <a:pt x="1" y="152"/>
                    <a:pt x="46" y="201"/>
                    <a:pt x="101" y="201"/>
                  </a:cubicBezTo>
                  <a:lnTo>
                    <a:pt x="974" y="201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rgbClr val="D68B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60"/>
            <p:cNvSpPr/>
            <p:nvPr/>
          </p:nvSpPr>
          <p:spPr>
            <a:xfrm>
              <a:off x="-886406" y="3981337"/>
              <a:ext cx="232468" cy="50608"/>
            </a:xfrm>
            <a:custGeom>
              <a:rect b="b" l="l" r="r" t="t"/>
              <a:pathLst>
                <a:path extrusionOk="0" h="588" w="2701">
                  <a:moveTo>
                    <a:pt x="1684" y="1"/>
                  </a:moveTo>
                  <a:cubicBezTo>
                    <a:pt x="1647" y="1"/>
                    <a:pt x="1607" y="1"/>
                    <a:pt x="1573" y="4"/>
                  </a:cubicBezTo>
                  <a:cubicBezTo>
                    <a:pt x="1263" y="26"/>
                    <a:pt x="1026" y="152"/>
                    <a:pt x="862" y="235"/>
                  </a:cubicBezTo>
                  <a:lnTo>
                    <a:pt x="857" y="238"/>
                  </a:lnTo>
                  <a:cubicBezTo>
                    <a:pt x="590" y="376"/>
                    <a:pt x="109" y="379"/>
                    <a:pt x="103" y="379"/>
                  </a:cubicBezTo>
                  <a:cubicBezTo>
                    <a:pt x="46" y="379"/>
                    <a:pt x="0" y="424"/>
                    <a:pt x="0" y="482"/>
                  </a:cubicBezTo>
                  <a:cubicBezTo>
                    <a:pt x="0" y="539"/>
                    <a:pt x="46" y="588"/>
                    <a:pt x="103" y="588"/>
                  </a:cubicBezTo>
                  <a:cubicBezTo>
                    <a:pt x="129" y="588"/>
                    <a:pt x="645" y="588"/>
                    <a:pt x="948" y="433"/>
                  </a:cubicBezTo>
                  <a:lnTo>
                    <a:pt x="957" y="427"/>
                  </a:lnTo>
                  <a:cubicBezTo>
                    <a:pt x="1123" y="341"/>
                    <a:pt x="1375" y="210"/>
                    <a:pt x="1681" y="210"/>
                  </a:cubicBezTo>
                  <a:cubicBezTo>
                    <a:pt x="1965" y="210"/>
                    <a:pt x="2246" y="321"/>
                    <a:pt x="2518" y="542"/>
                  </a:cubicBezTo>
                  <a:cubicBezTo>
                    <a:pt x="2535" y="559"/>
                    <a:pt x="2558" y="565"/>
                    <a:pt x="2581" y="565"/>
                  </a:cubicBezTo>
                  <a:cubicBezTo>
                    <a:pt x="2615" y="565"/>
                    <a:pt x="2644" y="550"/>
                    <a:pt x="2664" y="525"/>
                  </a:cubicBezTo>
                  <a:cubicBezTo>
                    <a:pt x="2701" y="479"/>
                    <a:pt x="2692" y="416"/>
                    <a:pt x="2649" y="379"/>
                  </a:cubicBezTo>
                  <a:cubicBezTo>
                    <a:pt x="2463" y="227"/>
                    <a:pt x="2274" y="121"/>
                    <a:pt x="2079" y="61"/>
                  </a:cubicBezTo>
                  <a:cubicBezTo>
                    <a:pt x="1951" y="21"/>
                    <a:pt x="1816" y="1"/>
                    <a:pt x="1684" y="1"/>
                  </a:cubicBezTo>
                  <a:close/>
                </a:path>
              </a:pathLst>
            </a:custGeom>
            <a:solidFill>
              <a:srgbClr val="D68B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60"/>
            <p:cNvSpPr/>
            <p:nvPr/>
          </p:nvSpPr>
          <p:spPr>
            <a:xfrm>
              <a:off x="-497983" y="3177809"/>
              <a:ext cx="42001" cy="29177"/>
            </a:xfrm>
            <a:custGeom>
              <a:rect b="b" l="l" r="r" t="t"/>
              <a:pathLst>
                <a:path extrusionOk="0" h="339" w="488">
                  <a:moveTo>
                    <a:pt x="129" y="1"/>
                  </a:moveTo>
                  <a:cubicBezTo>
                    <a:pt x="58" y="1"/>
                    <a:pt x="1" y="58"/>
                    <a:pt x="1" y="130"/>
                  </a:cubicBezTo>
                  <a:lnTo>
                    <a:pt x="1" y="210"/>
                  </a:lnTo>
                  <a:cubicBezTo>
                    <a:pt x="1" y="281"/>
                    <a:pt x="58" y="339"/>
                    <a:pt x="129" y="339"/>
                  </a:cubicBezTo>
                  <a:lnTo>
                    <a:pt x="359" y="339"/>
                  </a:lnTo>
                  <a:cubicBezTo>
                    <a:pt x="430" y="339"/>
                    <a:pt x="487" y="281"/>
                    <a:pt x="487" y="210"/>
                  </a:cubicBezTo>
                  <a:lnTo>
                    <a:pt x="487" y="130"/>
                  </a:lnTo>
                  <a:cubicBezTo>
                    <a:pt x="487" y="58"/>
                    <a:pt x="430" y="1"/>
                    <a:pt x="359" y="1"/>
                  </a:cubicBezTo>
                  <a:close/>
                </a:path>
              </a:pathLst>
            </a:custGeom>
            <a:solidFill>
              <a:srgbClr val="D68B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60"/>
            <p:cNvSpPr/>
            <p:nvPr/>
          </p:nvSpPr>
          <p:spPr>
            <a:xfrm>
              <a:off x="-534733" y="2650644"/>
              <a:ext cx="104916" cy="30898"/>
            </a:xfrm>
            <a:custGeom>
              <a:rect b="b" l="l" r="r" t="t"/>
              <a:pathLst>
                <a:path extrusionOk="0" h="359" w="1219">
                  <a:moveTo>
                    <a:pt x="1" y="0"/>
                  </a:moveTo>
                  <a:lnTo>
                    <a:pt x="1" y="358"/>
                  </a:lnTo>
                  <a:lnTo>
                    <a:pt x="1218" y="358"/>
                  </a:lnTo>
                  <a:lnTo>
                    <a:pt x="1218" y="0"/>
                  </a:lnTo>
                  <a:close/>
                </a:path>
              </a:pathLst>
            </a:custGeom>
            <a:solidFill>
              <a:srgbClr val="D68B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92" name="Google Shape;1292;p60"/>
            <p:cNvGrpSpPr/>
            <p:nvPr/>
          </p:nvGrpSpPr>
          <p:grpSpPr>
            <a:xfrm>
              <a:off x="-883996" y="3021854"/>
              <a:ext cx="538955" cy="1134802"/>
              <a:chOff x="-883996" y="3021854"/>
              <a:chExt cx="538955" cy="1134802"/>
            </a:xfrm>
          </p:grpSpPr>
          <p:sp>
            <p:nvSpPr>
              <p:cNvPr id="1293" name="Google Shape;1293;p60"/>
              <p:cNvSpPr/>
              <p:nvPr/>
            </p:nvSpPr>
            <p:spPr>
              <a:xfrm>
                <a:off x="-740263" y="4091503"/>
                <a:ext cx="14115" cy="62485"/>
              </a:xfrm>
              <a:custGeom>
                <a:rect b="b" l="l" r="r" t="t"/>
                <a:pathLst>
                  <a:path extrusionOk="0" h="726" w="164">
                    <a:moveTo>
                      <a:pt x="1" y="1"/>
                    </a:moveTo>
                    <a:lnTo>
                      <a:pt x="1" y="642"/>
                    </a:lnTo>
                    <a:cubicBezTo>
                      <a:pt x="1" y="688"/>
                      <a:pt x="35" y="725"/>
                      <a:pt x="81" y="725"/>
                    </a:cubicBezTo>
                    <a:cubicBezTo>
                      <a:pt x="129" y="725"/>
                      <a:pt x="164" y="688"/>
                      <a:pt x="164" y="642"/>
                    </a:cubicBezTo>
                    <a:lnTo>
                      <a:pt x="1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4" name="Google Shape;1294;p60"/>
              <p:cNvSpPr/>
              <p:nvPr/>
            </p:nvSpPr>
            <p:spPr>
              <a:xfrm>
                <a:off x="-883738" y="4087716"/>
                <a:ext cx="141839" cy="66530"/>
              </a:xfrm>
              <a:custGeom>
                <a:rect b="b" l="l" r="r" t="t"/>
                <a:pathLst>
                  <a:path extrusionOk="0" h="773" w="1648">
                    <a:moveTo>
                      <a:pt x="1562" y="0"/>
                    </a:moveTo>
                    <a:cubicBezTo>
                      <a:pt x="1534" y="0"/>
                      <a:pt x="1508" y="16"/>
                      <a:pt x="1496" y="45"/>
                    </a:cubicBezTo>
                    <a:cubicBezTo>
                      <a:pt x="1347" y="365"/>
                      <a:pt x="943" y="577"/>
                      <a:pt x="639" y="615"/>
                    </a:cubicBezTo>
                    <a:cubicBezTo>
                      <a:pt x="610" y="618"/>
                      <a:pt x="575" y="621"/>
                      <a:pt x="537" y="621"/>
                    </a:cubicBezTo>
                    <a:cubicBezTo>
                      <a:pt x="430" y="621"/>
                      <a:pt x="301" y="598"/>
                      <a:pt x="227" y="500"/>
                    </a:cubicBezTo>
                    <a:cubicBezTo>
                      <a:pt x="193" y="451"/>
                      <a:pt x="158" y="388"/>
                      <a:pt x="201" y="343"/>
                    </a:cubicBezTo>
                    <a:cubicBezTo>
                      <a:pt x="228" y="316"/>
                      <a:pt x="262" y="306"/>
                      <a:pt x="283" y="306"/>
                    </a:cubicBezTo>
                    <a:cubicBezTo>
                      <a:pt x="288" y="306"/>
                      <a:pt x="293" y="307"/>
                      <a:pt x="296" y="308"/>
                    </a:cubicBezTo>
                    <a:cubicBezTo>
                      <a:pt x="296" y="314"/>
                      <a:pt x="299" y="317"/>
                      <a:pt x="299" y="320"/>
                    </a:cubicBezTo>
                    <a:cubicBezTo>
                      <a:pt x="267" y="328"/>
                      <a:pt x="241" y="357"/>
                      <a:pt x="241" y="391"/>
                    </a:cubicBezTo>
                    <a:cubicBezTo>
                      <a:pt x="241" y="434"/>
                      <a:pt x="273" y="469"/>
                      <a:pt x="316" y="469"/>
                    </a:cubicBezTo>
                    <a:cubicBezTo>
                      <a:pt x="327" y="469"/>
                      <a:pt x="393" y="463"/>
                      <a:pt x="428" y="411"/>
                    </a:cubicBezTo>
                    <a:cubicBezTo>
                      <a:pt x="456" y="365"/>
                      <a:pt x="456" y="317"/>
                      <a:pt x="430" y="254"/>
                    </a:cubicBezTo>
                    <a:cubicBezTo>
                      <a:pt x="410" y="199"/>
                      <a:pt x="356" y="162"/>
                      <a:pt x="293" y="159"/>
                    </a:cubicBezTo>
                    <a:cubicBezTo>
                      <a:pt x="290" y="159"/>
                      <a:pt x="288" y="159"/>
                      <a:pt x="285" y="159"/>
                    </a:cubicBezTo>
                    <a:cubicBezTo>
                      <a:pt x="193" y="159"/>
                      <a:pt x="100" y="210"/>
                      <a:pt x="58" y="291"/>
                    </a:cubicBezTo>
                    <a:cubicBezTo>
                      <a:pt x="29" y="345"/>
                      <a:pt x="1" y="451"/>
                      <a:pt x="110" y="592"/>
                    </a:cubicBezTo>
                    <a:cubicBezTo>
                      <a:pt x="198" y="712"/>
                      <a:pt x="353" y="772"/>
                      <a:pt x="542" y="772"/>
                    </a:cubicBezTo>
                    <a:cubicBezTo>
                      <a:pt x="579" y="772"/>
                      <a:pt x="617" y="769"/>
                      <a:pt x="657" y="769"/>
                    </a:cubicBezTo>
                    <a:cubicBezTo>
                      <a:pt x="846" y="746"/>
                      <a:pt x="1043" y="672"/>
                      <a:pt x="1218" y="560"/>
                    </a:cubicBezTo>
                    <a:cubicBezTo>
                      <a:pt x="1413" y="434"/>
                      <a:pt x="1553" y="282"/>
                      <a:pt x="1630" y="111"/>
                    </a:cubicBezTo>
                    <a:cubicBezTo>
                      <a:pt x="1647" y="71"/>
                      <a:pt x="1633" y="28"/>
                      <a:pt x="1596" y="8"/>
                    </a:cubicBezTo>
                    <a:cubicBezTo>
                      <a:pt x="1585" y="3"/>
                      <a:pt x="1573" y="0"/>
                      <a:pt x="15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5" name="Google Shape;1295;p60"/>
              <p:cNvSpPr/>
              <p:nvPr/>
            </p:nvSpPr>
            <p:spPr>
              <a:xfrm>
                <a:off x="-881242" y="4051568"/>
                <a:ext cx="78924" cy="12394"/>
              </a:xfrm>
              <a:custGeom>
                <a:rect b="b" l="l" r="r" t="t"/>
                <a:pathLst>
                  <a:path extrusionOk="0" h="144" w="917">
                    <a:moveTo>
                      <a:pt x="72" y="1"/>
                    </a:moveTo>
                    <a:cubicBezTo>
                      <a:pt x="35" y="1"/>
                      <a:pt x="0" y="32"/>
                      <a:pt x="0" y="72"/>
                    </a:cubicBezTo>
                    <a:cubicBezTo>
                      <a:pt x="0" y="110"/>
                      <a:pt x="35" y="144"/>
                      <a:pt x="72" y="144"/>
                    </a:cubicBezTo>
                    <a:lnTo>
                      <a:pt x="917" y="144"/>
                    </a:lnTo>
                    <a:lnTo>
                      <a:pt x="91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6" name="Google Shape;1296;p60"/>
              <p:cNvSpPr/>
              <p:nvPr/>
            </p:nvSpPr>
            <p:spPr>
              <a:xfrm>
                <a:off x="-818929" y="4017571"/>
                <a:ext cx="149241" cy="80215"/>
              </a:xfrm>
              <a:custGeom>
                <a:rect b="b" l="l" r="r" t="t"/>
                <a:pathLst>
                  <a:path extrusionOk="0" h="932" w="1734">
                    <a:moveTo>
                      <a:pt x="863" y="152"/>
                    </a:moveTo>
                    <a:cubicBezTo>
                      <a:pt x="1066" y="152"/>
                      <a:pt x="1250" y="247"/>
                      <a:pt x="1370" y="330"/>
                    </a:cubicBezTo>
                    <a:cubicBezTo>
                      <a:pt x="1441" y="381"/>
                      <a:pt x="1499" y="430"/>
                      <a:pt x="1539" y="467"/>
                    </a:cubicBezTo>
                    <a:cubicBezTo>
                      <a:pt x="1504" y="502"/>
                      <a:pt x="1441" y="553"/>
                      <a:pt x="1370" y="602"/>
                    </a:cubicBezTo>
                    <a:cubicBezTo>
                      <a:pt x="1252" y="685"/>
                      <a:pt x="1066" y="782"/>
                      <a:pt x="863" y="782"/>
                    </a:cubicBezTo>
                    <a:cubicBezTo>
                      <a:pt x="660" y="782"/>
                      <a:pt x="476" y="685"/>
                      <a:pt x="356" y="602"/>
                    </a:cubicBezTo>
                    <a:cubicBezTo>
                      <a:pt x="285" y="553"/>
                      <a:pt x="227" y="502"/>
                      <a:pt x="187" y="467"/>
                    </a:cubicBezTo>
                    <a:cubicBezTo>
                      <a:pt x="227" y="433"/>
                      <a:pt x="285" y="384"/>
                      <a:pt x="356" y="330"/>
                    </a:cubicBezTo>
                    <a:cubicBezTo>
                      <a:pt x="474" y="247"/>
                      <a:pt x="660" y="152"/>
                      <a:pt x="863" y="152"/>
                    </a:cubicBezTo>
                    <a:close/>
                    <a:moveTo>
                      <a:pt x="866" y="1"/>
                    </a:moveTo>
                    <a:cubicBezTo>
                      <a:pt x="760" y="1"/>
                      <a:pt x="645" y="21"/>
                      <a:pt x="534" y="64"/>
                    </a:cubicBezTo>
                    <a:cubicBezTo>
                      <a:pt x="445" y="101"/>
                      <a:pt x="356" y="147"/>
                      <a:pt x="267" y="207"/>
                    </a:cubicBezTo>
                    <a:cubicBezTo>
                      <a:pt x="121" y="313"/>
                      <a:pt x="30" y="413"/>
                      <a:pt x="24" y="416"/>
                    </a:cubicBezTo>
                    <a:cubicBezTo>
                      <a:pt x="1" y="444"/>
                      <a:pt x="1" y="487"/>
                      <a:pt x="24" y="516"/>
                    </a:cubicBezTo>
                    <a:cubicBezTo>
                      <a:pt x="30" y="525"/>
                      <a:pt x="121" y="622"/>
                      <a:pt x="267" y="725"/>
                    </a:cubicBezTo>
                    <a:cubicBezTo>
                      <a:pt x="356" y="785"/>
                      <a:pt x="445" y="831"/>
                      <a:pt x="534" y="868"/>
                    </a:cubicBezTo>
                    <a:cubicBezTo>
                      <a:pt x="648" y="911"/>
                      <a:pt x="760" y="931"/>
                      <a:pt x="866" y="931"/>
                    </a:cubicBezTo>
                    <a:cubicBezTo>
                      <a:pt x="975" y="931"/>
                      <a:pt x="1086" y="908"/>
                      <a:pt x="1201" y="868"/>
                    </a:cubicBezTo>
                    <a:cubicBezTo>
                      <a:pt x="1290" y="831"/>
                      <a:pt x="1378" y="785"/>
                      <a:pt x="1464" y="725"/>
                    </a:cubicBezTo>
                    <a:cubicBezTo>
                      <a:pt x="1610" y="619"/>
                      <a:pt x="1705" y="519"/>
                      <a:pt x="1708" y="516"/>
                    </a:cubicBezTo>
                    <a:cubicBezTo>
                      <a:pt x="1734" y="487"/>
                      <a:pt x="1734" y="444"/>
                      <a:pt x="1708" y="416"/>
                    </a:cubicBezTo>
                    <a:cubicBezTo>
                      <a:pt x="1705" y="413"/>
                      <a:pt x="1610" y="307"/>
                      <a:pt x="1464" y="207"/>
                    </a:cubicBezTo>
                    <a:cubicBezTo>
                      <a:pt x="1378" y="147"/>
                      <a:pt x="1290" y="101"/>
                      <a:pt x="1201" y="64"/>
                    </a:cubicBezTo>
                    <a:cubicBezTo>
                      <a:pt x="1089" y="21"/>
                      <a:pt x="975" y="1"/>
                      <a:pt x="8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7" name="Google Shape;1297;p60"/>
              <p:cNvSpPr/>
              <p:nvPr/>
            </p:nvSpPr>
            <p:spPr>
              <a:xfrm>
                <a:off x="-883996" y="3983402"/>
                <a:ext cx="227132" cy="46132"/>
              </a:xfrm>
              <a:custGeom>
                <a:rect b="b" l="l" r="r" t="t"/>
                <a:pathLst>
                  <a:path extrusionOk="0" h="536" w="2639">
                    <a:moveTo>
                      <a:pt x="1662" y="0"/>
                    </a:moveTo>
                    <a:cubicBezTo>
                      <a:pt x="1624" y="0"/>
                      <a:pt x="1586" y="2"/>
                      <a:pt x="1547" y="5"/>
                    </a:cubicBezTo>
                    <a:cubicBezTo>
                      <a:pt x="1247" y="34"/>
                      <a:pt x="1006" y="154"/>
                      <a:pt x="849" y="237"/>
                    </a:cubicBezTo>
                    <a:lnTo>
                      <a:pt x="843" y="240"/>
                    </a:lnTo>
                    <a:cubicBezTo>
                      <a:pt x="571" y="383"/>
                      <a:pt x="81" y="383"/>
                      <a:pt x="75" y="383"/>
                    </a:cubicBezTo>
                    <a:cubicBezTo>
                      <a:pt x="32" y="383"/>
                      <a:pt x="1" y="415"/>
                      <a:pt x="1" y="458"/>
                    </a:cubicBezTo>
                    <a:cubicBezTo>
                      <a:pt x="1" y="501"/>
                      <a:pt x="38" y="535"/>
                      <a:pt x="75" y="535"/>
                    </a:cubicBezTo>
                    <a:cubicBezTo>
                      <a:pt x="98" y="535"/>
                      <a:pt x="611" y="535"/>
                      <a:pt x="912" y="369"/>
                    </a:cubicBezTo>
                    <a:lnTo>
                      <a:pt x="917" y="366"/>
                    </a:lnTo>
                    <a:cubicBezTo>
                      <a:pt x="1090" y="277"/>
                      <a:pt x="1344" y="145"/>
                      <a:pt x="1659" y="145"/>
                    </a:cubicBezTo>
                    <a:cubicBezTo>
                      <a:pt x="1909" y="145"/>
                      <a:pt x="2196" y="228"/>
                      <a:pt x="2510" y="484"/>
                    </a:cubicBezTo>
                    <a:cubicBezTo>
                      <a:pt x="2525" y="495"/>
                      <a:pt x="2542" y="501"/>
                      <a:pt x="2559" y="501"/>
                    </a:cubicBezTo>
                    <a:cubicBezTo>
                      <a:pt x="2580" y="501"/>
                      <a:pt x="2601" y="491"/>
                      <a:pt x="2616" y="472"/>
                    </a:cubicBezTo>
                    <a:cubicBezTo>
                      <a:pt x="2638" y="441"/>
                      <a:pt x="2636" y="395"/>
                      <a:pt x="2604" y="369"/>
                    </a:cubicBezTo>
                    <a:cubicBezTo>
                      <a:pt x="2421" y="223"/>
                      <a:pt x="2235" y="120"/>
                      <a:pt x="2046" y="57"/>
                    </a:cubicBezTo>
                    <a:cubicBezTo>
                      <a:pt x="1922" y="19"/>
                      <a:pt x="1793" y="0"/>
                      <a:pt x="16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8" name="Google Shape;1298;p60"/>
              <p:cNvSpPr/>
              <p:nvPr/>
            </p:nvSpPr>
            <p:spPr>
              <a:xfrm>
                <a:off x="-862307" y="3660476"/>
                <a:ext cx="286519" cy="44927"/>
              </a:xfrm>
              <a:custGeom>
                <a:rect b="b" l="l" r="r" t="t"/>
                <a:pathLst>
                  <a:path extrusionOk="0" h="522" w="3329">
                    <a:moveTo>
                      <a:pt x="605" y="0"/>
                    </a:moveTo>
                    <a:lnTo>
                      <a:pt x="339" y="221"/>
                    </a:lnTo>
                    <a:lnTo>
                      <a:pt x="147" y="63"/>
                    </a:lnTo>
                    <a:lnTo>
                      <a:pt x="1" y="243"/>
                    </a:lnTo>
                    <a:lnTo>
                      <a:pt x="339" y="521"/>
                    </a:lnTo>
                    <a:lnTo>
                      <a:pt x="605" y="306"/>
                    </a:lnTo>
                    <a:lnTo>
                      <a:pt x="869" y="521"/>
                    </a:lnTo>
                    <a:lnTo>
                      <a:pt x="1135" y="306"/>
                    </a:lnTo>
                    <a:lnTo>
                      <a:pt x="1398" y="521"/>
                    </a:lnTo>
                    <a:lnTo>
                      <a:pt x="1665" y="306"/>
                    </a:lnTo>
                    <a:lnTo>
                      <a:pt x="1928" y="521"/>
                    </a:lnTo>
                    <a:lnTo>
                      <a:pt x="2195" y="306"/>
                    </a:lnTo>
                    <a:lnTo>
                      <a:pt x="2458" y="521"/>
                    </a:lnTo>
                    <a:lnTo>
                      <a:pt x="2724" y="306"/>
                    </a:lnTo>
                    <a:lnTo>
                      <a:pt x="2988" y="521"/>
                    </a:lnTo>
                    <a:lnTo>
                      <a:pt x="3329" y="243"/>
                    </a:lnTo>
                    <a:lnTo>
                      <a:pt x="3183" y="63"/>
                    </a:lnTo>
                    <a:lnTo>
                      <a:pt x="2988" y="221"/>
                    </a:lnTo>
                    <a:lnTo>
                      <a:pt x="2724" y="0"/>
                    </a:lnTo>
                    <a:lnTo>
                      <a:pt x="2458" y="221"/>
                    </a:lnTo>
                    <a:lnTo>
                      <a:pt x="2195" y="0"/>
                    </a:lnTo>
                    <a:lnTo>
                      <a:pt x="1928" y="221"/>
                    </a:lnTo>
                    <a:lnTo>
                      <a:pt x="1665" y="0"/>
                    </a:lnTo>
                    <a:lnTo>
                      <a:pt x="1398" y="221"/>
                    </a:lnTo>
                    <a:lnTo>
                      <a:pt x="1135" y="0"/>
                    </a:lnTo>
                    <a:lnTo>
                      <a:pt x="869" y="221"/>
                    </a:lnTo>
                    <a:lnTo>
                      <a:pt x="6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9" name="Google Shape;1299;p60"/>
              <p:cNvSpPr/>
              <p:nvPr/>
            </p:nvSpPr>
            <p:spPr>
              <a:xfrm>
                <a:off x="-829774" y="3430848"/>
                <a:ext cx="52587" cy="157417"/>
              </a:xfrm>
              <a:custGeom>
                <a:rect b="b" l="l" r="r" t="t"/>
                <a:pathLst>
                  <a:path extrusionOk="0" h="1829" w="611">
                    <a:moveTo>
                      <a:pt x="287" y="1"/>
                    </a:moveTo>
                    <a:cubicBezTo>
                      <a:pt x="270" y="1"/>
                      <a:pt x="259" y="16"/>
                      <a:pt x="262" y="30"/>
                    </a:cubicBezTo>
                    <a:lnTo>
                      <a:pt x="262" y="33"/>
                    </a:lnTo>
                    <a:cubicBezTo>
                      <a:pt x="262" y="71"/>
                      <a:pt x="267" y="105"/>
                      <a:pt x="270" y="145"/>
                    </a:cubicBezTo>
                    <a:cubicBezTo>
                      <a:pt x="273" y="185"/>
                      <a:pt x="273" y="225"/>
                      <a:pt x="273" y="268"/>
                    </a:cubicBezTo>
                    <a:cubicBezTo>
                      <a:pt x="273" y="348"/>
                      <a:pt x="262" y="431"/>
                      <a:pt x="244" y="512"/>
                    </a:cubicBezTo>
                    <a:cubicBezTo>
                      <a:pt x="213" y="663"/>
                      <a:pt x="144" y="821"/>
                      <a:pt x="21" y="930"/>
                    </a:cubicBezTo>
                    <a:cubicBezTo>
                      <a:pt x="1" y="947"/>
                      <a:pt x="15" y="978"/>
                      <a:pt x="44" y="978"/>
                    </a:cubicBezTo>
                    <a:cubicBezTo>
                      <a:pt x="64" y="977"/>
                      <a:pt x="84" y="977"/>
                      <a:pt x="104" y="977"/>
                    </a:cubicBezTo>
                    <a:cubicBezTo>
                      <a:pt x="179" y="977"/>
                      <a:pt x="251" y="987"/>
                      <a:pt x="322" y="1018"/>
                    </a:cubicBezTo>
                    <a:cubicBezTo>
                      <a:pt x="390" y="1047"/>
                      <a:pt x="448" y="1090"/>
                      <a:pt x="499" y="1144"/>
                    </a:cubicBezTo>
                    <a:lnTo>
                      <a:pt x="499" y="1829"/>
                    </a:lnTo>
                    <a:lnTo>
                      <a:pt x="602" y="1829"/>
                    </a:lnTo>
                    <a:lnTo>
                      <a:pt x="602" y="1050"/>
                    </a:lnTo>
                    <a:cubicBezTo>
                      <a:pt x="611" y="964"/>
                      <a:pt x="611" y="887"/>
                      <a:pt x="605" y="812"/>
                    </a:cubicBezTo>
                    <a:cubicBezTo>
                      <a:pt x="605" y="698"/>
                      <a:pt x="605" y="583"/>
                      <a:pt x="597" y="469"/>
                    </a:cubicBezTo>
                    <a:cubicBezTo>
                      <a:pt x="585" y="360"/>
                      <a:pt x="559" y="248"/>
                      <a:pt x="502" y="156"/>
                    </a:cubicBezTo>
                    <a:cubicBezTo>
                      <a:pt x="456" y="76"/>
                      <a:pt x="382" y="30"/>
                      <a:pt x="296" y="2"/>
                    </a:cubicBezTo>
                    <a:cubicBezTo>
                      <a:pt x="293" y="1"/>
                      <a:pt x="290" y="1"/>
                      <a:pt x="2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0" name="Google Shape;1300;p60"/>
              <p:cNvSpPr/>
              <p:nvPr/>
            </p:nvSpPr>
            <p:spPr>
              <a:xfrm>
                <a:off x="-745944" y="3430848"/>
                <a:ext cx="51899" cy="157417"/>
              </a:xfrm>
              <a:custGeom>
                <a:rect b="b" l="l" r="r" t="t"/>
                <a:pathLst>
                  <a:path extrusionOk="0" h="1829" w="603">
                    <a:moveTo>
                      <a:pt x="282" y="1"/>
                    </a:moveTo>
                    <a:cubicBezTo>
                      <a:pt x="266" y="1"/>
                      <a:pt x="256" y="16"/>
                      <a:pt x="258" y="30"/>
                    </a:cubicBezTo>
                    <a:lnTo>
                      <a:pt x="258" y="33"/>
                    </a:lnTo>
                    <a:cubicBezTo>
                      <a:pt x="258" y="71"/>
                      <a:pt x="261" y="105"/>
                      <a:pt x="267" y="145"/>
                    </a:cubicBezTo>
                    <a:cubicBezTo>
                      <a:pt x="270" y="185"/>
                      <a:pt x="270" y="225"/>
                      <a:pt x="270" y="268"/>
                    </a:cubicBezTo>
                    <a:cubicBezTo>
                      <a:pt x="270" y="348"/>
                      <a:pt x="258" y="431"/>
                      <a:pt x="244" y="512"/>
                    </a:cubicBezTo>
                    <a:cubicBezTo>
                      <a:pt x="213" y="663"/>
                      <a:pt x="144" y="821"/>
                      <a:pt x="24" y="930"/>
                    </a:cubicBezTo>
                    <a:cubicBezTo>
                      <a:pt x="1" y="947"/>
                      <a:pt x="15" y="978"/>
                      <a:pt x="44" y="978"/>
                    </a:cubicBezTo>
                    <a:cubicBezTo>
                      <a:pt x="64" y="977"/>
                      <a:pt x="84" y="977"/>
                      <a:pt x="103" y="977"/>
                    </a:cubicBezTo>
                    <a:cubicBezTo>
                      <a:pt x="179" y="977"/>
                      <a:pt x="252" y="987"/>
                      <a:pt x="324" y="1018"/>
                    </a:cubicBezTo>
                    <a:cubicBezTo>
                      <a:pt x="390" y="1047"/>
                      <a:pt x="447" y="1090"/>
                      <a:pt x="499" y="1144"/>
                    </a:cubicBezTo>
                    <a:lnTo>
                      <a:pt x="499" y="1829"/>
                    </a:lnTo>
                    <a:lnTo>
                      <a:pt x="602" y="1829"/>
                    </a:lnTo>
                    <a:lnTo>
                      <a:pt x="602" y="1050"/>
                    </a:lnTo>
                    <a:cubicBezTo>
                      <a:pt x="599" y="964"/>
                      <a:pt x="599" y="887"/>
                      <a:pt x="599" y="812"/>
                    </a:cubicBezTo>
                    <a:cubicBezTo>
                      <a:pt x="599" y="698"/>
                      <a:pt x="599" y="583"/>
                      <a:pt x="588" y="469"/>
                    </a:cubicBezTo>
                    <a:cubicBezTo>
                      <a:pt x="576" y="360"/>
                      <a:pt x="553" y="248"/>
                      <a:pt x="496" y="156"/>
                    </a:cubicBezTo>
                    <a:cubicBezTo>
                      <a:pt x="447" y="76"/>
                      <a:pt x="373" y="30"/>
                      <a:pt x="290" y="2"/>
                    </a:cubicBezTo>
                    <a:cubicBezTo>
                      <a:pt x="287" y="1"/>
                      <a:pt x="285" y="1"/>
                      <a:pt x="2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1" name="Google Shape;1301;p60"/>
              <p:cNvSpPr/>
              <p:nvPr/>
            </p:nvSpPr>
            <p:spPr>
              <a:xfrm>
                <a:off x="-661855" y="3430848"/>
                <a:ext cx="51813" cy="157417"/>
              </a:xfrm>
              <a:custGeom>
                <a:rect b="b" l="l" r="r" t="t"/>
                <a:pathLst>
                  <a:path extrusionOk="0" h="1829" w="602">
                    <a:moveTo>
                      <a:pt x="282" y="1"/>
                    </a:moveTo>
                    <a:cubicBezTo>
                      <a:pt x="266" y="1"/>
                      <a:pt x="255" y="16"/>
                      <a:pt x="258" y="30"/>
                    </a:cubicBezTo>
                    <a:lnTo>
                      <a:pt x="258" y="33"/>
                    </a:lnTo>
                    <a:cubicBezTo>
                      <a:pt x="258" y="71"/>
                      <a:pt x="261" y="105"/>
                      <a:pt x="267" y="145"/>
                    </a:cubicBezTo>
                    <a:cubicBezTo>
                      <a:pt x="269" y="185"/>
                      <a:pt x="269" y="225"/>
                      <a:pt x="269" y="268"/>
                    </a:cubicBezTo>
                    <a:cubicBezTo>
                      <a:pt x="269" y="348"/>
                      <a:pt x="258" y="431"/>
                      <a:pt x="244" y="512"/>
                    </a:cubicBezTo>
                    <a:cubicBezTo>
                      <a:pt x="212" y="663"/>
                      <a:pt x="143" y="821"/>
                      <a:pt x="23" y="930"/>
                    </a:cubicBezTo>
                    <a:cubicBezTo>
                      <a:pt x="0" y="947"/>
                      <a:pt x="15" y="978"/>
                      <a:pt x="43" y="978"/>
                    </a:cubicBezTo>
                    <a:cubicBezTo>
                      <a:pt x="63" y="977"/>
                      <a:pt x="83" y="977"/>
                      <a:pt x="103" y="977"/>
                    </a:cubicBezTo>
                    <a:cubicBezTo>
                      <a:pt x="179" y="977"/>
                      <a:pt x="251" y="987"/>
                      <a:pt x="324" y="1018"/>
                    </a:cubicBezTo>
                    <a:cubicBezTo>
                      <a:pt x="393" y="1047"/>
                      <a:pt x="447" y="1090"/>
                      <a:pt x="499" y="1144"/>
                    </a:cubicBezTo>
                    <a:lnTo>
                      <a:pt x="499" y="1829"/>
                    </a:lnTo>
                    <a:lnTo>
                      <a:pt x="602" y="1829"/>
                    </a:lnTo>
                    <a:lnTo>
                      <a:pt x="602" y="1050"/>
                    </a:lnTo>
                    <a:lnTo>
                      <a:pt x="602" y="812"/>
                    </a:lnTo>
                    <a:cubicBezTo>
                      <a:pt x="602" y="698"/>
                      <a:pt x="602" y="583"/>
                      <a:pt x="590" y="469"/>
                    </a:cubicBezTo>
                    <a:cubicBezTo>
                      <a:pt x="582" y="360"/>
                      <a:pt x="556" y="248"/>
                      <a:pt x="499" y="156"/>
                    </a:cubicBezTo>
                    <a:cubicBezTo>
                      <a:pt x="453" y="76"/>
                      <a:pt x="375" y="30"/>
                      <a:pt x="289" y="2"/>
                    </a:cubicBezTo>
                    <a:cubicBezTo>
                      <a:pt x="287" y="1"/>
                      <a:pt x="284" y="1"/>
                      <a:pt x="2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2" name="Google Shape;1302;p60"/>
              <p:cNvSpPr/>
              <p:nvPr/>
            </p:nvSpPr>
            <p:spPr>
              <a:xfrm>
                <a:off x="-531205" y="3422585"/>
                <a:ext cx="138827" cy="302527"/>
              </a:xfrm>
              <a:custGeom>
                <a:rect b="b" l="l" r="r" t="t"/>
                <a:pathLst>
                  <a:path extrusionOk="0" h="3515" w="1613">
                    <a:moveTo>
                      <a:pt x="808" y="181"/>
                    </a:moveTo>
                    <a:cubicBezTo>
                      <a:pt x="1154" y="181"/>
                      <a:pt x="1432" y="464"/>
                      <a:pt x="1432" y="805"/>
                    </a:cubicBezTo>
                    <a:lnTo>
                      <a:pt x="1432" y="2707"/>
                    </a:lnTo>
                    <a:cubicBezTo>
                      <a:pt x="1432" y="3050"/>
                      <a:pt x="1151" y="3334"/>
                      <a:pt x="808" y="3334"/>
                    </a:cubicBezTo>
                    <a:cubicBezTo>
                      <a:pt x="464" y="3334"/>
                      <a:pt x="180" y="3053"/>
                      <a:pt x="180" y="2707"/>
                    </a:cubicBezTo>
                    <a:lnTo>
                      <a:pt x="180" y="805"/>
                    </a:lnTo>
                    <a:cubicBezTo>
                      <a:pt x="180" y="464"/>
                      <a:pt x="458" y="181"/>
                      <a:pt x="808" y="181"/>
                    </a:cubicBezTo>
                    <a:close/>
                    <a:moveTo>
                      <a:pt x="808" y="0"/>
                    </a:moveTo>
                    <a:cubicBezTo>
                      <a:pt x="364" y="0"/>
                      <a:pt x="0" y="364"/>
                      <a:pt x="0" y="808"/>
                    </a:cubicBezTo>
                    <a:lnTo>
                      <a:pt x="0" y="2707"/>
                    </a:lnTo>
                    <a:cubicBezTo>
                      <a:pt x="0" y="3151"/>
                      <a:pt x="364" y="3514"/>
                      <a:pt x="808" y="3514"/>
                    </a:cubicBezTo>
                    <a:cubicBezTo>
                      <a:pt x="1251" y="3514"/>
                      <a:pt x="1609" y="3151"/>
                      <a:pt x="1612" y="2707"/>
                    </a:cubicBezTo>
                    <a:lnTo>
                      <a:pt x="1612" y="808"/>
                    </a:lnTo>
                    <a:cubicBezTo>
                      <a:pt x="1612" y="364"/>
                      <a:pt x="1251" y="0"/>
                      <a:pt x="8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3" name="Google Shape;1303;p60"/>
              <p:cNvSpPr/>
              <p:nvPr/>
            </p:nvSpPr>
            <p:spPr>
              <a:xfrm>
                <a:off x="-771850" y="3166706"/>
                <a:ext cx="66961" cy="199763"/>
              </a:xfrm>
              <a:custGeom>
                <a:rect b="b" l="l" r="r" t="t"/>
                <a:pathLst>
                  <a:path extrusionOk="0" h="2321" w="778">
                    <a:moveTo>
                      <a:pt x="242" y="1"/>
                    </a:moveTo>
                    <a:lnTo>
                      <a:pt x="1" y="2321"/>
                    </a:lnTo>
                    <a:lnTo>
                      <a:pt x="777" y="2321"/>
                    </a:lnTo>
                    <a:lnTo>
                      <a:pt x="5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4" name="Google Shape;1304;p60"/>
              <p:cNvSpPr/>
              <p:nvPr/>
            </p:nvSpPr>
            <p:spPr>
              <a:xfrm>
                <a:off x="-848192" y="3141144"/>
                <a:ext cx="104314" cy="74448"/>
              </a:xfrm>
              <a:custGeom>
                <a:rect b="b" l="l" r="r" t="t"/>
                <a:pathLst>
                  <a:path extrusionOk="0" h="865" w="1212">
                    <a:moveTo>
                      <a:pt x="0" y="0"/>
                    </a:moveTo>
                    <a:lnTo>
                      <a:pt x="0" y="865"/>
                    </a:lnTo>
                    <a:lnTo>
                      <a:pt x="1212" y="601"/>
                    </a:lnTo>
                    <a:lnTo>
                      <a:pt x="1212" y="2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5" name="Google Shape;1305;p60"/>
              <p:cNvSpPr/>
              <p:nvPr/>
            </p:nvSpPr>
            <p:spPr>
              <a:xfrm>
                <a:off x="-732603" y="3141144"/>
                <a:ext cx="104056" cy="74448"/>
              </a:xfrm>
              <a:custGeom>
                <a:rect b="b" l="l" r="r" t="t"/>
                <a:pathLst>
                  <a:path extrusionOk="0" h="865" w="1209">
                    <a:moveTo>
                      <a:pt x="1209" y="0"/>
                    </a:moveTo>
                    <a:lnTo>
                      <a:pt x="0" y="269"/>
                    </a:lnTo>
                    <a:lnTo>
                      <a:pt x="0" y="601"/>
                    </a:lnTo>
                    <a:lnTo>
                      <a:pt x="1209" y="865"/>
                    </a:lnTo>
                    <a:lnTo>
                      <a:pt x="12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6" name="Google Shape;1306;p60"/>
              <p:cNvSpPr/>
              <p:nvPr/>
            </p:nvSpPr>
            <p:spPr>
              <a:xfrm>
                <a:off x="-800166" y="3021854"/>
                <a:ext cx="124109" cy="172049"/>
              </a:xfrm>
              <a:custGeom>
                <a:rect b="b" l="l" r="r" t="t"/>
                <a:pathLst>
                  <a:path extrusionOk="0" h="1999" w="1442">
                    <a:moveTo>
                      <a:pt x="719" y="329"/>
                    </a:moveTo>
                    <a:cubicBezTo>
                      <a:pt x="940" y="329"/>
                      <a:pt x="1115" y="504"/>
                      <a:pt x="1115" y="725"/>
                    </a:cubicBezTo>
                    <a:cubicBezTo>
                      <a:pt x="1115" y="796"/>
                      <a:pt x="1083" y="968"/>
                      <a:pt x="863" y="1292"/>
                    </a:cubicBezTo>
                    <a:cubicBezTo>
                      <a:pt x="814" y="1363"/>
                      <a:pt x="762" y="1432"/>
                      <a:pt x="719" y="1489"/>
                    </a:cubicBezTo>
                    <a:cubicBezTo>
                      <a:pt x="676" y="1432"/>
                      <a:pt x="628" y="1360"/>
                      <a:pt x="576" y="1286"/>
                    </a:cubicBezTo>
                    <a:cubicBezTo>
                      <a:pt x="359" y="957"/>
                      <a:pt x="327" y="790"/>
                      <a:pt x="327" y="725"/>
                    </a:cubicBezTo>
                    <a:cubicBezTo>
                      <a:pt x="327" y="504"/>
                      <a:pt x="502" y="329"/>
                      <a:pt x="719" y="329"/>
                    </a:cubicBezTo>
                    <a:close/>
                    <a:moveTo>
                      <a:pt x="719" y="0"/>
                    </a:moveTo>
                    <a:cubicBezTo>
                      <a:pt x="528" y="0"/>
                      <a:pt x="347" y="74"/>
                      <a:pt x="213" y="212"/>
                    </a:cubicBezTo>
                    <a:cubicBezTo>
                      <a:pt x="75" y="347"/>
                      <a:pt x="1" y="527"/>
                      <a:pt x="1" y="719"/>
                    </a:cubicBezTo>
                    <a:cubicBezTo>
                      <a:pt x="1" y="830"/>
                      <a:pt x="32" y="957"/>
                      <a:pt x="101" y="1105"/>
                    </a:cubicBezTo>
                    <a:cubicBezTo>
                      <a:pt x="152" y="1214"/>
                      <a:pt x="218" y="1335"/>
                      <a:pt x="304" y="1463"/>
                    </a:cubicBezTo>
                    <a:cubicBezTo>
                      <a:pt x="447" y="1684"/>
                      <a:pt x="588" y="1847"/>
                      <a:pt x="596" y="1856"/>
                    </a:cubicBezTo>
                    <a:lnTo>
                      <a:pt x="719" y="1999"/>
                    </a:lnTo>
                    <a:lnTo>
                      <a:pt x="845" y="1856"/>
                    </a:lnTo>
                    <a:cubicBezTo>
                      <a:pt x="854" y="1847"/>
                      <a:pt x="992" y="1684"/>
                      <a:pt x="1135" y="1469"/>
                    </a:cubicBezTo>
                    <a:cubicBezTo>
                      <a:pt x="1221" y="1340"/>
                      <a:pt x="1289" y="1217"/>
                      <a:pt x="1338" y="1111"/>
                    </a:cubicBezTo>
                    <a:cubicBezTo>
                      <a:pt x="1407" y="959"/>
                      <a:pt x="1441" y="833"/>
                      <a:pt x="1441" y="719"/>
                    </a:cubicBezTo>
                    <a:cubicBezTo>
                      <a:pt x="1441" y="527"/>
                      <a:pt x="1364" y="347"/>
                      <a:pt x="1229" y="212"/>
                    </a:cubicBezTo>
                    <a:cubicBezTo>
                      <a:pt x="1092" y="74"/>
                      <a:pt x="914" y="0"/>
                      <a:pt x="7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7" name="Google Shape;1307;p60"/>
              <p:cNvSpPr/>
              <p:nvPr/>
            </p:nvSpPr>
            <p:spPr>
              <a:xfrm>
                <a:off x="-516917" y="3051634"/>
                <a:ext cx="80129" cy="80215"/>
              </a:xfrm>
              <a:custGeom>
                <a:rect b="b" l="l" r="r" t="t"/>
                <a:pathLst>
                  <a:path extrusionOk="0" h="932" w="931">
                    <a:moveTo>
                      <a:pt x="464" y="1"/>
                    </a:moveTo>
                    <a:cubicBezTo>
                      <a:pt x="206" y="1"/>
                      <a:pt x="0" y="210"/>
                      <a:pt x="0" y="467"/>
                    </a:cubicBezTo>
                    <a:cubicBezTo>
                      <a:pt x="0" y="725"/>
                      <a:pt x="206" y="931"/>
                      <a:pt x="464" y="931"/>
                    </a:cubicBezTo>
                    <a:cubicBezTo>
                      <a:pt x="467" y="931"/>
                      <a:pt x="471" y="931"/>
                      <a:pt x="474" y="931"/>
                    </a:cubicBezTo>
                    <a:cubicBezTo>
                      <a:pt x="727" y="931"/>
                      <a:pt x="931" y="722"/>
                      <a:pt x="931" y="467"/>
                    </a:cubicBezTo>
                    <a:cubicBezTo>
                      <a:pt x="931" y="210"/>
                      <a:pt x="722" y="1"/>
                      <a:pt x="4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8" name="Google Shape;1308;p60"/>
              <p:cNvSpPr/>
              <p:nvPr/>
            </p:nvSpPr>
            <p:spPr>
              <a:xfrm>
                <a:off x="-542566" y="3159821"/>
                <a:ext cx="36062" cy="72727"/>
              </a:xfrm>
              <a:custGeom>
                <a:rect b="b" l="l" r="r" t="t"/>
                <a:pathLst>
                  <a:path extrusionOk="0" h="845" w="419">
                    <a:moveTo>
                      <a:pt x="238" y="1"/>
                    </a:moveTo>
                    <a:cubicBezTo>
                      <a:pt x="184" y="1"/>
                      <a:pt x="132" y="67"/>
                      <a:pt x="109" y="104"/>
                    </a:cubicBezTo>
                    <a:cubicBezTo>
                      <a:pt x="69" y="161"/>
                      <a:pt x="32" y="253"/>
                      <a:pt x="26" y="319"/>
                    </a:cubicBezTo>
                    <a:cubicBezTo>
                      <a:pt x="0" y="568"/>
                      <a:pt x="135" y="783"/>
                      <a:pt x="350" y="843"/>
                    </a:cubicBezTo>
                    <a:cubicBezTo>
                      <a:pt x="353" y="843"/>
                      <a:pt x="357" y="844"/>
                      <a:pt x="361" y="844"/>
                    </a:cubicBezTo>
                    <a:cubicBezTo>
                      <a:pt x="372" y="844"/>
                      <a:pt x="384" y="841"/>
                      <a:pt x="390" y="828"/>
                    </a:cubicBezTo>
                    <a:cubicBezTo>
                      <a:pt x="404" y="800"/>
                      <a:pt x="418" y="742"/>
                      <a:pt x="341" y="677"/>
                    </a:cubicBezTo>
                    <a:cubicBezTo>
                      <a:pt x="301" y="645"/>
                      <a:pt x="261" y="614"/>
                      <a:pt x="227" y="576"/>
                    </a:cubicBezTo>
                    <a:cubicBezTo>
                      <a:pt x="166" y="513"/>
                      <a:pt x="161" y="416"/>
                      <a:pt x="181" y="333"/>
                    </a:cubicBezTo>
                    <a:cubicBezTo>
                      <a:pt x="189" y="290"/>
                      <a:pt x="204" y="253"/>
                      <a:pt x="224" y="210"/>
                    </a:cubicBezTo>
                    <a:cubicBezTo>
                      <a:pt x="238" y="175"/>
                      <a:pt x="255" y="144"/>
                      <a:pt x="269" y="112"/>
                    </a:cubicBezTo>
                    <a:cubicBezTo>
                      <a:pt x="284" y="81"/>
                      <a:pt x="295" y="1"/>
                      <a:pt x="23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9" name="Google Shape;1309;p60"/>
              <p:cNvSpPr/>
              <p:nvPr/>
            </p:nvSpPr>
            <p:spPr>
              <a:xfrm>
                <a:off x="-448924" y="3159821"/>
                <a:ext cx="36579" cy="72727"/>
              </a:xfrm>
              <a:custGeom>
                <a:rect b="b" l="l" r="r" t="t"/>
                <a:pathLst>
                  <a:path extrusionOk="0" h="845" w="425">
                    <a:moveTo>
                      <a:pt x="187" y="1"/>
                    </a:moveTo>
                    <a:cubicBezTo>
                      <a:pt x="129" y="1"/>
                      <a:pt x="141" y="81"/>
                      <a:pt x="155" y="112"/>
                    </a:cubicBezTo>
                    <a:cubicBezTo>
                      <a:pt x="169" y="144"/>
                      <a:pt x="187" y="175"/>
                      <a:pt x="201" y="210"/>
                    </a:cubicBezTo>
                    <a:cubicBezTo>
                      <a:pt x="218" y="253"/>
                      <a:pt x="232" y="290"/>
                      <a:pt x="244" y="333"/>
                    </a:cubicBezTo>
                    <a:cubicBezTo>
                      <a:pt x="261" y="416"/>
                      <a:pt x="258" y="513"/>
                      <a:pt x="198" y="576"/>
                    </a:cubicBezTo>
                    <a:cubicBezTo>
                      <a:pt x="161" y="614"/>
                      <a:pt x="124" y="645"/>
                      <a:pt x="84" y="677"/>
                    </a:cubicBezTo>
                    <a:cubicBezTo>
                      <a:pt x="1" y="742"/>
                      <a:pt x="15" y="800"/>
                      <a:pt x="32" y="828"/>
                    </a:cubicBezTo>
                    <a:cubicBezTo>
                      <a:pt x="38" y="841"/>
                      <a:pt x="50" y="844"/>
                      <a:pt x="60" y="844"/>
                    </a:cubicBezTo>
                    <a:cubicBezTo>
                      <a:pt x="65" y="844"/>
                      <a:pt x="69" y="843"/>
                      <a:pt x="72" y="843"/>
                    </a:cubicBezTo>
                    <a:cubicBezTo>
                      <a:pt x="287" y="783"/>
                      <a:pt x="424" y="568"/>
                      <a:pt x="399" y="319"/>
                    </a:cubicBezTo>
                    <a:cubicBezTo>
                      <a:pt x="390" y="253"/>
                      <a:pt x="356" y="161"/>
                      <a:pt x="316" y="104"/>
                    </a:cubicBezTo>
                    <a:cubicBezTo>
                      <a:pt x="290" y="67"/>
                      <a:pt x="241" y="1"/>
                      <a:pt x="1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0" name="Google Shape;1310;p60"/>
              <p:cNvSpPr/>
              <p:nvPr/>
            </p:nvSpPr>
            <p:spPr>
              <a:xfrm>
                <a:off x="-535164" y="3302779"/>
                <a:ext cx="32361" cy="63690"/>
              </a:xfrm>
              <a:custGeom>
                <a:rect b="b" l="l" r="r" t="t"/>
                <a:pathLst>
                  <a:path extrusionOk="0" h="740" w="376">
                    <a:moveTo>
                      <a:pt x="212" y="1"/>
                    </a:moveTo>
                    <a:cubicBezTo>
                      <a:pt x="163" y="1"/>
                      <a:pt x="120" y="58"/>
                      <a:pt x="98" y="89"/>
                    </a:cubicBezTo>
                    <a:cubicBezTo>
                      <a:pt x="60" y="141"/>
                      <a:pt x="29" y="218"/>
                      <a:pt x="23" y="278"/>
                    </a:cubicBezTo>
                    <a:cubicBezTo>
                      <a:pt x="0" y="499"/>
                      <a:pt x="123" y="685"/>
                      <a:pt x="304" y="737"/>
                    </a:cubicBezTo>
                    <a:cubicBezTo>
                      <a:pt x="307" y="739"/>
                      <a:pt x="311" y="740"/>
                      <a:pt x="315" y="740"/>
                    </a:cubicBezTo>
                    <a:cubicBezTo>
                      <a:pt x="324" y="740"/>
                      <a:pt x="334" y="735"/>
                      <a:pt x="341" y="722"/>
                    </a:cubicBezTo>
                    <a:cubicBezTo>
                      <a:pt x="361" y="697"/>
                      <a:pt x="375" y="642"/>
                      <a:pt x="304" y="588"/>
                    </a:cubicBezTo>
                    <a:cubicBezTo>
                      <a:pt x="269" y="559"/>
                      <a:pt x="238" y="533"/>
                      <a:pt x="204" y="502"/>
                    </a:cubicBezTo>
                    <a:cubicBezTo>
                      <a:pt x="152" y="445"/>
                      <a:pt x="146" y="362"/>
                      <a:pt x="161" y="290"/>
                    </a:cubicBezTo>
                    <a:cubicBezTo>
                      <a:pt x="169" y="256"/>
                      <a:pt x="183" y="218"/>
                      <a:pt x="198" y="184"/>
                    </a:cubicBezTo>
                    <a:cubicBezTo>
                      <a:pt x="209" y="155"/>
                      <a:pt x="226" y="127"/>
                      <a:pt x="241" y="98"/>
                    </a:cubicBezTo>
                    <a:cubicBezTo>
                      <a:pt x="252" y="72"/>
                      <a:pt x="261" y="1"/>
                      <a:pt x="2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1" name="Google Shape;1311;p60"/>
              <p:cNvSpPr/>
              <p:nvPr/>
            </p:nvSpPr>
            <p:spPr>
              <a:xfrm>
                <a:off x="-452367" y="3302779"/>
                <a:ext cx="31845" cy="63690"/>
              </a:xfrm>
              <a:custGeom>
                <a:rect b="b" l="l" r="r" t="t"/>
                <a:pathLst>
                  <a:path extrusionOk="0" h="740" w="370">
                    <a:moveTo>
                      <a:pt x="164" y="1"/>
                    </a:moveTo>
                    <a:cubicBezTo>
                      <a:pt x="112" y="1"/>
                      <a:pt x="124" y="72"/>
                      <a:pt x="135" y="98"/>
                    </a:cubicBezTo>
                    <a:cubicBezTo>
                      <a:pt x="149" y="127"/>
                      <a:pt x="167" y="155"/>
                      <a:pt x="178" y="184"/>
                    </a:cubicBezTo>
                    <a:cubicBezTo>
                      <a:pt x="192" y="218"/>
                      <a:pt x="207" y="256"/>
                      <a:pt x="212" y="290"/>
                    </a:cubicBezTo>
                    <a:cubicBezTo>
                      <a:pt x="227" y="362"/>
                      <a:pt x="224" y="445"/>
                      <a:pt x="169" y="502"/>
                    </a:cubicBezTo>
                    <a:cubicBezTo>
                      <a:pt x="138" y="533"/>
                      <a:pt x="106" y="559"/>
                      <a:pt x="69" y="588"/>
                    </a:cubicBezTo>
                    <a:cubicBezTo>
                      <a:pt x="0" y="642"/>
                      <a:pt x="12" y="697"/>
                      <a:pt x="29" y="722"/>
                    </a:cubicBezTo>
                    <a:cubicBezTo>
                      <a:pt x="37" y="735"/>
                      <a:pt x="46" y="740"/>
                      <a:pt x="55" y="740"/>
                    </a:cubicBezTo>
                    <a:cubicBezTo>
                      <a:pt x="59" y="740"/>
                      <a:pt x="63" y="739"/>
                      <a:pt x="66" y="737"/>
                    </a:cubicBezTo>
                    <a:cubicBezTo>
                      <a:pt x="252" y="685"/>
                      <a:pt x="370" y="499"/>
                      <a:pt x="350" y="278"/>
                    </a:cubicBezTo>
                    <a:cubicBezTo>
                      <a:pt x="344" y="218"/>
                      <a:pt x="313" y="141"/>
                      <a:pt x="278" y="89"/>
                    </a:cubicBezTo>
                    <a:cubicBezTo>
                      <a:pt x="252" y="58"/>
                      <a:pt x="209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2" name="Google Shape;1312;p60"/>
              <p:cNvSpPr/>
              <p:nvPr/>
            </p:nvSpPr>
            <p:spPr>
              <a:xfrm>
                <a:off x="-527762" y="3216798"/>
                <a:ext cx="102076" cy="123335"/>
              </a:xfrm>
              <a:custGeom>
                <a:rect b="b" l="l" r="r" t="t"/>
                <a:pathLst>
                  <a:path extrusionOk="0" h="1433" w="1186">
                    <a:moveTo>
                      <a:pt x="593" y="0"/>
                    </a:moveTo>
                    <a:cubicBezTo>
                      <a:pt x="318" y="0"/>
                      <a:pt x="89" y="186"/>
                      <a:pt x="20" y="441"/>
                    </a:cubicBezTo>
                    <a:cubicBezTo>
                      <a:pt x="20" y="450"/>
                      <a:pt x="17" y="453"/>
                      <a:pt x="17" y="458"/>
                    </a:cubicBezTo>
                    <a:cubicBezTo>
                      <a:pt x="12" y="487"/>
                      <a:pt x="6" y="513"/>
                      <a:pt x="3" y="541"/>
                    </a:cubicBezTo>
                    <a:lnTo>
                      <a:pt x="3" y="544"/>
                    </a:lnTo>
                    <a:cubicBezTo>
                      <a:pt x="0" y="559"/>
                      <a:pt x="0" y="573"/>
                      <a:pt x="0" y="593"/>
                    </a:cubicBezTo>
                    <a:lnTo>
                      <a:pt x="0" y="842"/>
                    </a:lnTo>
                    <a:cubicBezTo>
                      <a:pt x="0" y="1008"/>
                      <a:pt x="66" y="1154"/>
                      <a:pt x="172" y="1260"/>
                    </a:cubicBezTo>
                    <a:cubicBezTo>
                      <a:pt x="269" y="1358"/>
                      <a:pt x="401" y="1424"/>
                      <a:pt x="544" y="1432"/>
                    </a:cubicBezTo>
                    <a:lnTo>
                      <a:pt x="639" y="1432"/>
                    </a:lnTo>
                    <a:cubicBezTo>
                      <a:pt x="942" y="1409"/>
                      <a:pt x="1183" y="1154"/>
                      <a:pt x="1183" y="842"/>
                    </a:cubicBezTo>
                    <a:lnTo>
                      <a:pt x="1183" y="593"/>
                    </a:lnTo>
                    <a:cubicBezTo>
                      <a:pt x="1183" y="579"/>
                      <a:pt x="1183" y="559"/>
                      <a:pt x="1186" y="541"/>
                    </a:cubicBezTo>
                    <a:lnTo>
                      <a:pt x="1186" y="539"/>
                    </a:lnTo>
                    <a:cubicBezTo>
                      <a:pt x="1180" y="510"/>
                      <a:pt x="1177" y="481"/>
                      <a:pt x="1171" y="456"/>
                    </a:cubicBezTo>
                    <a:cubicBezTo>
                      <a:pt x="1171" y="450"/>
                      <a:pt x="1166" y="444"/>
                      <a:pt x="1166" y="438"/>
                    </a:cubicBezTo>
                    <a:cubicBezTo>
                      <a:pt x="1137" y="338"/>
                      <a:pt x="1085" y="244"/>
                      <a:pt x="1014" y="172"/>
                    </a:cubicBezTo>
                    <a:cubicBezTo>
                      <a:pt x="905" y="66"/>
                      <a:pt x="759" y="0"/>
                      <a:pt x="59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3" name="Google Shape;1313;p60"/>
              <p:cNvSpPr/>
              <p:nvPr/>
            </p:nvSpPr>
            <p:spPr>
              <a:xfrm>
                <a:off x="-521393" y="3195367"/>
                <a:ext cx="88822" cy="71264"/>
              </a:xfrm>
              <a:custGeom>
                <a:rect b="b" l="l" r="r" t="t"/>
                <a:pathLst>
                  <a:path extrusionOk="0" h="828" w="1032">
                    <a:moveTo>
                      <a:pt x="244" y="0"/>
                    </a:moveTo>
                    <a:cubicBezTo>
                      <a:pt x="109" y="0"/>
                      <a:pt x="1" y="112"/>
                      <a:pt x="1" y="244"/>
                    </a:cubicBezTo>
                    <a:lnTo>
                      <a:pt x="1" y="584"/>
                    </a:lnTo>
                    <a:cubicBezTo>
                      <a:pt x="1" y="719"/>
                      <a:pt x="112" y="828"/>
                      <a:pt x="244" y="828"/>
                    </a:cubicBezTo>
                    <a:lnTo>
                      <a:pt x="788" y="828"/>
                    </a:lnTo>
                    <a:cubicBezTo>
                      <a:pt x="926" y="828"/>
                      <a:pt x="1032" y="716"/>
                      <a:pt x="1032" y="584"/>
                    </a:cubicBezTo>
                    <a:lnTo>
                      <a:pt x="1032" y="244"/>
                    </a:lnTo>
                    <a:cubicBezTo>
                      <a:pt x="1032" y="106"/>
                      <a:pt x="923" y="0"/>
                      <a:pt x="7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4" name="Google Shape;1314;p60"/>
              <p:cNvSpPr/>
              <p:nvPr/>
            </p:nvSpPr>
            <p:spPr>
              <a:xfrm>
                <a:off x="-866438" y="3835280"/>
                <a:ext cx="160258" cy="109392"/>
              </a:xfrm>
              <a:custGeom>
                <a:rect b="b" l="l" r="r" t="t"/>
                <a:pathLst>
                  <a:path extrusionOk="0" h="1271" w="1862">
                    <a:moveTo>
                      <a:pt x="766" y="0"/>
                    </a:moveTo>
                    <a:cubicBezTo>
                      <a:pt x="721" y="0"/>
                      <a:pt x="676" y="1"/>
                      <a:pt x="630" y="2"/>
                    </a:cubicBezTo>
                    <a:cubicBezTo>
                      <a:pt x="530" y="8"/>
                      <a:pt x="430" y="37"/>
                      <a:pt x="344" y="82"/>
                    </a:cubicBezTo>
                    <a:cubicBezTo>
                      <a:pt x="158" y="186"/>
                      <a:pt x="38" y="375"/>
                      <a:pt x="20" y="589"/>
                    </a:cubicBezTo>
                    <a:cubicBezTo>
                      <a:pt x="0" y="801"/>
                      <a:pt x="92" y="1005"/>
                      <a:pt x="258" y="1133"/>
                    </a:cubicBezTo>
                    <a:cubicBezTo>
                      <a:pt x="410" y="1254"/>
                      <a:pt x="587" y="1271"/>
                      <a:pt x="759" y="1271"/>
                    </a:cubicBezTo>
                    <a:cubicBezTo>
                      <a:pt x="802" y="1271"/>
                      <a:pt x="842" y="1268"/>
                      <a:pt x="882" y="1268"/>
                    </a:cubicBezTo>
                    <a:cubicBezTo>
                      <a:pt x="922" y="1262"/>
                      <a:pt x="960" y="1262"/>
                      <a:pt x="997" y="1262"/>
                    </a:cubicBezTo>
                    <a:lnTo>
                      <a:pt x="1773" y="1262"/>
                    </a:lnTo>
                    <a:cubicBezTo>
                      <a:pt x="1825" y="1262"/>
                      <a:pt x="1862" y="1225"/>
                      <a:pt x="1862" y="1174"/>
                    </a:cubicBezTo>
                    <a:cubicBezTo>
                      <a:pt x="1862" y="1128"/>
                      <a:pt x="1825" y="1088"/>
                      <a:pt x="1773" y="1088"/>
                    </a:cubicBezTo>
                    <a:lnTo>
                      <a:pt x="997" y="1088"/>
                    </a:lnTo>
                    <a:cubicBezTo>
                      <a:pt x="957" y="1088"/>
                      <a:pt x="917" y="1091"/>
                      <a:pt x="879" y="1091"/>
                    </a:cubicBezTo>
                    <a:cubicBezTo>
                      <a:pt x="839" y="1092"/>
                      <a:pt x="798" y="1093"/>
                      <a:pt x="759" y="1093"/>
                    </a:cubicBezTo>
                    <a:cubicBezTo>
                      <a:pt x="610" y="1093"/>
                      <a:pt x="473" y="1078"/>
                      <a:pt x="367" y="996"/>
                    </a:cubicBezTo>
                    <a:cubicBezTo>
                      <a:pt x="244" y="902"/>
                      <a:pt x="184" y="758"/>
                      <a:pt x="195" y="604"/>
                    </a:cubicBezTo>
                    <a:cubicBezTo>
                      <a:pt x="209" y="452"/>
                      <a:pt x="295" y="314"/>
                      <a:pt x="430" y="240"/>
                    </a:cubicBezTo>
                    <a:cubicBezTo>
                      <a:pt x="496" y="203"/>
                      <a:pt x="567" y="186"/>
                      <a:pt x="639" y="183"/>
                    </a:cubicBezTo>
                    <a:lnTo>
                      <a:pt x="1773" y="183"/>
                    </a:lnTo>
                    <a:cubicBezTo>
                      <a:pt x="1822" y="183"/>
                      <a:pt x="1862" y="143"/>
                      <a:pt x="1862" y="94"/>
                    </a:cubicBezTo>
                    <a:cubicBezTo>
                      <a:pt x="1862" y="42"/>
                      <a:pt x="1822" y="2"/>
                      <a:pt x="1773" y="2"/>
                    </a:cubicBezTo>
                    <a:lnTo>
                      <a:pt x="900" y="2"/>
                    </a:lnTo>
                    <a:cubicBezTo>
                      <a:pt x="855" y="1"/>
                      <a:pt x="811" y="0"/>
                      <a:pt x="7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5" name="Google Shape;1315;p60"/>
              <p:cNvSpPr/>
              <p:nvPr/>
            </p:nvSpPr>
            <p:spPr>
              <a:xfrm>
                <a:off x="-719349" y="3821595"/>
                <a:ext cx="43292" cy="43292"/>
              </a:xfrm>
              <a:custGeom>
                <a:rect b="b" l="l" r="r" t="t"/>
                <a:pathLst>
                  <a:path extrusionOk="0" h="503" w="503">
                    <a:moveTo>
                      <a:pt x="250" y="176"/>
                    </a:moveTo>
                    <a:cubicBezTo>
                      <a:pt x="293" y="176"/>
                      <a:pt x="325" y="213"/>
                      <a:pt x="325" y="250"/>
                    </a:cubicBezTo>
                    <a:cubicBezTo>
                      <a:pt x="325" y="293"/>
                      <a:pt x="293" y="327"/>
                      <a:pt x="250" y="327"/>
                    </a:cubicBezTo>
                    <a:cubicBezTo>
                      <a:pt x="207" y="327"/>
                      <a:pt x="176" y="293"/>
                      <a:pt x="176" y="250"/>
                    </a:cubicBezTo>
                    <a:cubicBezTo>
                      <a:pt x="176" y="210"/>
                      <a:pt x="210" y="176"/>
                      <a:pt x="250" y="176"/>
                    </a:cubicBezTo>
                    <a:close/>
                    <a:moveTo>
                      <a:pt x="250" y="1"/>
                    </a:moveTo>
                    <a:cubicBezTo>
                      <a:pt x="110" y="1"/>
                      <a:pt x="1" y="113"/>
                      <a:pt x="1" y="250"/>
                    </a:cubicBezTo>
                    <a:cubicBezTo>
                      <a:pt x="1" y="390"/>
                      <a:pt x="110" y="502"/>
                      <a:pt x="250" y="502"/>
                    </a:cubicBezTo>
                    <a:cubicBezTo>
                      <a:pt x="390" y="502"/>
                      <a:pt x="502" y="390"/>
                      <a:pt x="502" y="250"/>
                    </a:cubicBezTo>
                    <a:cubicBezTo>
                      <a:pt x="502" y="113"/>
                      <a:pt x="390" y="1"/>
                      <a:pt x="2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6" name="Google Shape;1316;p60"/>
              <p:cNvSpPr/>
              <p:nvPr/>
            </p:nvSpPr>
            <p:spPr>
              <a:xfrm>
                <a:off x="-719349" y="3915065"/>
                <a:ext cx="43292" cy="43206"/>
              </a:xfrm>
              <a:custGeom>
                <a:rect b="b" l="l" r="r" t="t"/>
                <a:pathLst>
                  <a:path extrusionOk="0" h="502" w="503">
                    <a:moveTo>
                      <a:pt x="250" y="178"/>
                    </a:moveTo>
                    <a:cubicBezTo>
                      <a:pt x="293" y="178"/>
                      <a:pt x="325" y="212"/>
                      <a:pt x="325" y="255"/>
                    </a:cubicBezTo>
                    <a:cubicBezTo>
                      <a:pt x="325" y="295"/>
                      <a:pt x="293" y="330"/>
                      <a:pt x="250" y="330"/>
                    </a:cubicBezTo>
                    <a:cubicBezTo>
                      <a:pt x="207" y="330"/>
                      <a:pt x="176" y="295"/>
                      <a:pt x="176" y="255"/>
                    </a:cubicBezTo>
                    <a:cubicBezTo>
                      <a:pt x="176" y="212"/>
                      <a:pt x="210" y="178"/>
                      <a:pt x="250" y="178"/>
                    </a:cubicBezTo>
                    <a:close/>
                    <a:moveTo>
                      <a:pt x="250" y="0"/>
                    </a:moveTo>
                    <a:cubicBezTo>
                      <a:pt x="110" y="0"/>
                      <a:pt x="1" y="112"/>
                      <a:pt x="1" y="249"/>
                    </a:cubicBezTo>
                    <a:cubicBezTo>
                      <a:pt x="1" y="390"/>
                      <a:pt x="110" y="501"/>
                      <a:pt x="250" y="501"/>
                    </a:cubicBezTo>
                    <a:cubicBezTo>
                      <a:pt x="390" y="501"/>
                      <a:pt x="502" y="390"/>
                      <a:pt x="502" y="249"/>
                    </a:cubicBezTo>
                    <a:cubicBezTo>
                      <a:pt x="502" y="112"/>
                      <a:pt x="390" y="0"/>
                      <a:pt x="2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7" name="Google Shape;1317;p60"/>
              <p:cNvSpPr/>
              <p:nvPr/>
            </p:nvSpPr>
            <p:spPr>
              <a:xfrm>
                <a:off x="-554701" y="3754807"/>
                <a:ext cx="175578" cy="275158"/>
              </a:xfrm>
              <a:custGeom>
                <a:rect b="b" l="l" r="r" t="t"/>
                <a:pathLst>
                  <a:path extrusionOk="0" h="3197" w="2040">
                    <a:moveTo>
                      <a:pt x="683" y="1"/>
                    </a:moveTo>
                    <a:cubicBezTo>
                      <a:pt x="600" y="1"/>
                      <a:pt x="516" y="32"/>
                      <a:pt x="445" y="70"/>
                    </a:cubicBezTo>
                    <a:cubicBezTo>
                      <a:pt x="224" y="176"/>
                      <a:pt x="141" y="385"/>
                      <a:pt x="98" y="608"/>
                    </a:cubicBezTo>
                    <a:cubicBezTo>
                      <a:pt x="55" y="837"/>
                      <a:pt x="1" y="1063"/>
                      <a:pt x="10" y="1295"/>
                    </a:cubicBezTo>
                    <a:cubicBezTo>
                      <a:pt x="12" y="1401"/>
                      <a:pt x="30" y="1510"/>
                      <a:pt x="95" y="1593"/>
                    </a:cubicBezTo>
                    <a:cubicBezTo>
                      <a:pt x="141" y="1650"/>
                      <a:pt x="207" y="1688"/>
                      <a:pt x="279" y="1690"/>
                    </a:cubicBezTo>
                    <a:cubicBezTo>
                      <a:pt x="279" y="1696"/>
                      <a:pt x="279" y="1708"/>
                      <a:pt x="273" y="1716"/>
                    </a:cubicBezTo>
                    <a:cubicBezTo>
                      <a:pt x="250" y="2180"/>
                      <a:pt x="313" y="2647"/>
                      <a:pt x="270" y="3111"/>
                    </a:cubicBezTo>
                    <a:cubicBezTo>
                      <a:pt x="270" y="3125"/>
                      <a:pt x="273" y="3134"/>
                      <a:pt x="282" y="3140"/>
                    </a:cubicBezTo>
                    <a:cubicBezTo>
                      <a:pt x="282" y="3148"/>
                      <a:pt x="284" y="3154"/>
                      <a:pt x="293" y="3157"/>
                    </a:cubicBezTo>
                    <a:cubicBezTo>
                      <a:pt x="353" y="3185"/>
                      <a:pt x="425" y="3182"/>
                      <a:pt x="488" y="3185"/>
                    </a:cubicBezTo>
                    <a:cubicBezTo>
                      <a:pt x="559" y="3191"/>
                      <a:pt x="637" y="3191"/>
                      <a:pt x="708" y="3191"/>
                    </a:cubicBezTo>
                    <a:cubicBezTo>
                      <a:pt x="854" y="3194"/>
                      <a:pt x="1000" y="3194"/>
                      <a:pt x="1152" y="3194"/>
                    </a:cubicBezTo>
                    <a:lnTo>
                      <a:pt x="1587" y="3197"/>
                    </a:lnTo>
                    <a:lnTo>
                      <a:pt x="1799" y="3197"/>
                    </a:lnTo>
                    <a:cubicBezTo>
                      <a:pt x="1817" y="3197"/>
                      <a:pt x="1835" y="3197"/>
                      <a:pt x="1853" y="3197"/>
                    </a:cubicBezTo>
                    <a:cubicBezTo>
                      <a:pt x="1906" y="3197"/>
                      <a:pt x="1958" y="3195"/>
                      <a:pt x="2011" y="3182"/>
                    </a:cubicBezTo>
                    <a:cubicBezTo>
                      <a:pt x="2026" y="3180"/>
                      <a:pt x="2034" y="3162"/>
                      <a:pt x="2040" y="3148"/>
                    </a:cubicBezTo>
                    <a:cubicBezTo>
                      <a:pt x="2031" y="3137"/>
                      <a:pt x="2031" y="3128"/>
                      <a:pt x="2031" y="3125"/>
                    </a:cubicBezTo>
                    <a:cubicBezTo>
                      <a:pt x="2029" y="3111"/>
                      <a:pt x="2020" y="3094"/>
                      <a:pt x="2003" y="3091"/>
                    </a:cubicBezTo>
                    <a:cubicBezTo>
                      <a:pt x="1963" y="3078"/>
                      <a:pt x="1923" y="3076"/>
                      <a:pt x="1882" y="3076"/>
                    </a:cubicBezTo>
                    <a:cubicBezTo>
                      <a:pt x="1860" y="3076"/>
                      <a:pt x="1837" y="3077"/>
                      <a:pt x="1814" y="3077"/>
                    </a:cubicBezTo>
                    <a:lnTo>
                      <a:pt x="1811" y="3077"/>
                    </a:lnTo>
                    <a:cubicBezTo>
                      <a:pt x="1842" y="2971"/>
                      <a:pt x="1845" y="2856"/>
                      <a:pt x="1848" y="2747"/>
                    </a:cubicBezTo>
                    <a:cubicBezTo>
                      <a:pt x="1851" y="2593"/>
                      <a:pt x="1877" y="2441"/>
                      <a:pt x="1897" y="2292"/>
                    </a:cubicBezTo>
                    <a:cubicBezTo>
                      <a:pt x="1914" y="2149"/>
                      <a:pt x="1914" y="2005"/>
                      <a:pt x="1914" y="1859"/>
                    </a:cubicBezTo>
                    <a:cubicBezTo>
                      <a:pt x="1914" y="1765"/>
                      <a:pt x="1905" y="1665"/>
                      <a:pt x="1868" y="1582"/>
                    </a:cubicBezTo>
                    <a:cubicBezTo>
                      <a:pt x="1842" y="1532"/>
                      <a:pt x="1797" y="1502"/>
                      <a:pt x="1749" y="1502"/>
                    </a:cubicBezTo>
                    <a:cubicBezTo>
                      <a:pt x="1723" y="1502"/>
                      <a:pt x="1696" y="1511"/>
                      <a:pt x="1671" y="1530"/>
                    </a:cubicBezTo>
                    <a:cubicBezTo>
                      <a:pt x="1596" y="1587"/>
                      <a:pt x="1550" y="1688"/>
                      <a:pt x="1510" y="1768"/>
                    </a:cubicBezTo>
                    <a:cubicBezTo>
                      <a:pt x="1459" y="1865"/>
                      <a:pt x="1421" y="1940"/>
                      <a:pt x="1367" y="2034"/>
                    </a:cubicBezTo>
                    <a:cubicBezTo>
                      <a:pt x="1330" y="2094"/>
                      <a:pt x="1290" y="2152"/>
                      <a:pt x="1258" y="2212"/>
                    </a:cubicBezTo>
                    <a:cubicBezTo>
                      <a:pt x="1189" y="1974"/>
                      <a:pt x="1098" y="1745"/>
                      <a:pt x="1075" y="1493"/>
                    </a:cubicBezTo>
                    <a:cubicBezTo>
                      <a:pt x="1063" y="1338"/>
                      <a:pt x="1055" y="1175"/>
                      <a:pt x="1015" y="1023"/>
                    </a:cubicBezTo>
                    <a:cubicBezTo>
                      <a:pt x="1023" y="989"/>
                      <a:pt x="1026" y="952"/>
                      <a:pt x="1032" y="917"/>
                    </a:cubicBezTo>
                    <a:cubicBezTo>
                      <a:pt x="1058" y="786"/>
                      <a:pt x="1083" y="660"/>
                      <a:pt x="1075" y="522"/>
                    </a:cubicBezTo>
                    <a:cubicBezTo>
                      <a:pt x="1072" y="413"/>
                      <a:pt x="1026" y="293"/>
                      <a:pt x="972" y="198"/>
                    </a:cubicBezTo>
                    <a:cubicBezTo>
                      <a:pt x="929" y="118"/>
                      <a:pt x="866" y="44"/>
                      <a:pt x="774" y="15"/>
                    </a:cubicBezTo>
                    <a:cubicBezTo>
                      <a:pt x="745" y="5"/>
                      <a:pt x="714" y="1"/>
                      <a:pt x="68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8" name="Google Shape;1318;p60"/>
              <p:cNvSpPr/>
              <p:nvPr/>
            </p:nvSpPr>
            <p:spPr>
              <a:xfrm>
                <a:off x="-856885" y="3731913"/>
                <a:ext cx="57579" cy="57493"/>
              </a:xfrm>
              <a:custGeom>
                <a:rect b="b" l="l" r="r" t="t"/>
                <a:pathLst>
                  <a:path extrusionOk="0" h="668" w="669">
                    <a:moveTo>
                      <a:pt x="333" y="1"/>
                    </a:moveTo>
                    <a:cubicBezTo>
                      <a:pt x="153" y="1"/>
                      <a:pt x="1" y="147"/>
                      <a:pt x="1" y="336"/>
                    </a:cubicBezTo>
                    <a:cubicBezTo>
                      <a:pt x="1" y="516"/>
                      <a:pt x="150" y="668"/>
                      <a:pt x="333" y="668"/>
                    </a:cubicBezTo>
                    <a:cubicBezTo>
                      <a:pt x="516" y="665"/>
                      <a:pt x="668" y="516"/>
                      <a:pt x="668" y="336"/>
                    </a:cubicBezTo>
                    <a:cubicBezTo>
                      <a:pt x="668" y="152"/>
                      <a:pt x="516" y="1"/>
                      <a:pt x="3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9" name="Google Shape;1319;p60"/>
              <p:cNvSpPr/>
              <p:nvPr/>
            </p:nvSpPr>
            <p:spPr>
              <a:xfrm>
                <a:off x="-760489" y="3731913"/>
                <a:ext cx="57493" cy="57493"/>
              </a:xfrm>
              <a:custGeom>
                <a:rect b="b" l="l" r="r" t="t"/>
                <a:pathLst>
                  <a:path extrusionOk="0" h="668" w="668">
                    <a:moveTo>
                      <a:pt x="336" y="1"/>
                    </a:moveTo>
                    <a:cubicBezTo>
                      <a:pt x="152" y="1"/>
                      <a:pt x="1" y="147"/>
                      <a:pt x="1" y="336"/>
                    </a:cubicBezTo>
                    <a:cubicBezTo>
                      <a:pt x="1" y="516"/>
                      <a:pt x="152" y="668"/>
                      <a:pt x="336" y="668"/>
                    </a:cubicBezTo>
                    <a:cubicBezTo>
                      <a:pt x="516" y="665"/>
                      <a:pt x="668" y="516"/>
                      <a:pt x="668" y="336"/>
                    </a:cubicBezTo>
                    <a:cubicBezTo>
                      <a:pt x="668" y="152"/>
                      <a:pt x="516" y="1"/>
                      <a:pt x="3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0" name="Google Shape;1320;p60"/>
              <p:cNvSpPr/>
              <p:nvPr/>
            </p:nvSpPr>
            <p:spPr>
              <a:xfrm>
                <a:off x="-664351" y="3731913"/>
                <a:ext cx="57493" cy="57493"/>
              </a:xfrm>
              <a:custGeom>
                <a:rect b="b" l="l" r="r" t="t"/>
                <a:pathLst>
                  <a:path extrusionOk="0" h="668" w="668">
                    <a:moveTo>
                      <a:pt x="333" y="1"/>
                    </a:moveTo>
                    <a:cubicBezTo>
                      <a:pt x="152" y="1"/>
                      <a:pt x="1" y="147"/>
                      <a:pt x="1" y="336"/>
                    </a:cubicBezTo>
                    <a:cubicBezTo>
                      <a:pt x="1" y="516"/>
                      <a:pt x="152" y="668"/>
                      <a:pt x="333" y="668"/>
                    </a:cubicBezTo>
                    <a:cubicBezTo>
                      <a:pt x="522" y="665"/>
                      <a:pt x="668" y="516"/>
                      <a:pt x="668" y="336"/>
                    </a:cubicBezTo>
                    <a:cubicBezTo>
                      <a:pt x="668" y="152"/>
                      <a:pt x="516" y="1"/>
                      <a:pt x="3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1" name="Google Shape;1321;p60"/>
              <p:cNvSpPr/>
              <p:nvPr/>
            </p:nvSpPr>
            <p:spPr>
              <a:xfrm>
                <a:off x="-589645" y="4060433"/>
                <a:ext cx="244604" cy="96223"/>
              </a:xfrm>
              <a:custGeom>
                <a:rect b="b" l="l" r="r" t="t"/>
                <a:pathLst>
                  <a:path extrusionOk="0" h="1118" w="2842">
                    <a:moveTo>
                      <a:pt x="0" y="1"/>
                    </a:moveTo>
                    <a:cubicBezTo>
                      <a:pt x="158" y="642"/>
                      <a:pt x="733" y="1118"/>
                      <a:pt x="1421" y="1118"/>
                    </a:cubicBezTo>
                    <a:cubicBezTo>
                      <a:pt x="2108" y="1118"/>
                      <a:pt x="2689" y="640"/>
                      <a:pt x="28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2" name="Google Shape;1322;p60"/>
              <p:cNvSpPr/>
              <p:nvPr/>
            </p:nvSpPr>
            <p:spPr>
              <a:xfrm>
                <a:off x="-415616" y="3746716"/>
                <a:ext cx="30898" cy="104830"/>
              </a:xfrm>
              <a:custGeom>
                <a:rect b="b" l="l" r="r" t="t"/>
                <a:pathLst>
                  <a:path extrusionOk="0" h="1218" w="359">
                    <a:moveTo>
                      <a:pt x="0" y="0"/>
                    </a:moveTo>
                    <a:lnTo>
                      <a:pt x="0" y="1217"/>
                    </a:lnTo>
                    <a:lnTo>
                      <a:pt x="358" y="1217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3" name="Google Shape;1323;p60"/>
              <p:cNvSpPr/>
              <p:nvPr/>
            </p:nvSpPr>
            <p:spPr>
              <a:xfrm>
                <a:off x="-637498" y="3250536"/>
                <a:ext cx="30898" cy="104830"/>
              </a:xfrm>
              <a:custGeom>
                <a:rect b="b" l="l" r="r" t="t"/>
                <a:pathLst>
                  <a:path extrusionOk="0" h="1218" w="359">
                    <a:moveTo>
                      <a:pt x="1" y="1"/>
                    </a:moveTo>
                    <a:lnTo>
                      <a:pt x="1" y="1218"/>
                    </a:lnTo>
                    <a:lnTo>
                      <a:pt x="359" y="1218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4" name="Google Shape;1324;p60"/>
              <p:cNvSpPr/>
              <p:nvPr/>
            </p:nvSpPr>
            <p:spPr>
              <a:xfrm>
                <a:off x="-630613" y="3901466"/>
                <a:ext cx="48456" cy="48198"/>
              </a:xfrm>
              <a:custGeom>
                <a:rect b="b" l="l" r="r" t="t"/>
                <a:pathLst>
                  <a:path extrusionOk="0" h="560" w="563">
                    <a:moveTo>
                      <a:pt x="282" y="161"/>
                    </a:moveTo>
                    <a:cubicBezTo>
                      <a:pt x="347" y="161"/>
                      <a:pt x="402" y="216"/>
                      <a:pt x="402" y="279"/>
                    </a:cubicBezTo>
                    <a:cubicBezTo>
                      <a:pt x="402" y="344"/>
                      <a:pt x="347" y="396"/>
                      <a:pt x="282" y="396"/>
                    </a:cubicBezTo>
                    <a:cubicBezTo>
                      <a:pt x="219" y="396"/>
                      <a:pt x="164" y="344"/>
                      <a:pt x="164" y="279"/>
                    </a:cubicBezTo>
                    <a:cubicBezTo>
                      <a:pt x="164" y="216"/>
                      <a:pt x="219" y="161"/>
                      <a:pt x="282" y="161"/>
                    </a:cubicBezTo>
                    <a:close/>
                    <a:moveTo>
                      <a:pt x="282" y="1"/>
                    </a:moveTo>
                    <a:cubicBezTo>
                      <a:pt x="130" y="1"/>
                      <a:pt x="1" y="127"/>
                      <a:pt x="1" y="279"/>
                    </a:cubicBezTo>
                    <a:cubicBezTo>
                      <a:pt x="1" y="433"/>
                      <a:pt x="124" y="559"/>
                      <a:pt x="282" y="559"/>
                    </a:cubicBezTo>
                    <a:cubicBezTo>
                      <a:pt x="436" y="559"/>
                      <a:pt x="562" y="433"/>
                      <a:pt x="562" y="279"/>
                    </a:cubicBezTo>
                    <a:cubicBezTo>
                      <a:pt x="562" y="127"/>
                      <a:pt x="436" y="1"/>
                      <a:pt x="2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5" name="Google Shape;1325;p60"/>
            <p:cNvGrpSpPr/>
            <p:nvPr/>
          </p:nvGrpSpPr>
          <p:grpSpPr>
            <a:xfrm>
              <a:off x="-856196" y="1201609"/>
              <a:ext cx="441871" cy="1815081"/>
              <a:chOff x="-856196" y="1201609"/>
              <a:chExt cx="441871" cy="1815081"/>
            </a:xfrm>
          </p:grpSpPr>
          <p:sp>
            <p:nvSpPr>
              <p:cNvPr id="1326" name="Google Shape;1326;p60"/>
              <p:cNvSpPr/>
              <p:nvPr/>
            </p:nvSpPr>
            <p:spPr>
              <a:xfrm>
                <a:off x="-704287" y="1421168"/>
                <a:ext cx="145970" cy="146229"/>
              </a:xfrm>
              <a:custGeom>
                <a:rect b="b" l="l" r="r" t="t"/>
                <a:pathLst>
                  <a:path extrusionOk="0" h="1699" w="1696">
                    <a:moveTo>
                      <a:pt x="848" y="488"/>
                    </a:moveTo>
                    <a:cubicBezTo>
                      <a:pt x="1046" y="488"/>
                      <a:pt x="1206" y="651"/>
                      <a:pt x="1206" y="851"/>
                    </a:cubicBezTo>
                    <a:cubicBezTo>
                      <a:pt x="1206" y="1052"/>
                      <a:pt x="1046" y="1212"/>
                      <a:pt x="848" y="1212"/>
                    </a:cubicBezTo>
                    <a:cubicBezTo>
                      <a:pt x="648" y="1212"/>
                      <a:pt x="490" y="1052"/>
                      <a:pt x="490" y="851"/>
                    </a:cubicBezTo>
                    <a:cubicBezTo>
                      <a:pt x="490" y="651"/>
                      <a:pt x="651" y="488"/>
                      <a:pt x="848" y="488"/>
                    </a:cubicBezTo>
                    <a:close/>
                    <a:moveTo>
                      <a:pt x="848" y="1"/>
                    </a:moveTo>
                    <a:cubicBezTo>
                      <a:pt x="379" y="1"/>
                      <a:pt x="1" y="382"/>
                      <a:pt x="1" y="851"/>
                    </a:cubicBezTo>
                    <a:cubicBezTo>
                      <a:pt x="1" y="1318"/>
                      <a:pt x="379" y="1699"/>
                      <a:pt x="848" y="1699"/>
                    </a:cubicBezTo>
                    <a:cubicBezTo>
                      <a:pt x="1318" y="1699"/>
                      <a:pt x="1696" y="1318"/>
                      <a:pt x="1696" y="851"/>
                    </a:cubicBezTo>
                    <a:cubicBezTo>
                      <a:pt x="1696" y="382"/>
                      <a:pt x="1318" y="1"/>
                      <a:pt x="8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7" name="Google Shape;1327;p60"/>
              <p:cNvSpPr/>
              <p:nvPr/>
            </p:nvSpPr>
            <p:spPr>
              <a:xfrm>
                <a:off x="-753604" y="1853055"/>
                <a:ext cx="244604" cy="96137"/>
              </a:xfrm>
              <a:custGeom>
                <a:rect b="b" l="l" r="r" t="t"/>
                <a:pathLst>
                  <a:path extrusionOk="0" h="1117" w="2842">
                    <a:moveTo>
                      <a:pt x="1" y="0"/>
                    </a:moveTo>
                    <a:cubicBezTo>
                      <a:pt x="158" y="639"/>
                      <a:pt x="734" y="1117"/>
                      <a:pt x="1421" y="1117"/>
                    </a:cubicBezTo>
                    <a:cubicBezTo>
                      <a:pt x="2109" y="1117"/>
                      <a:pt x="2690" y="639"/>
                      <a:pt x="28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8" name="Google Shape;1328;p60"/>
              <p:cNvSpPr/>
              <p:nvPr/>
            </p:nvSpPr>
            <p:spPr>
              <a:xfrm>
                <a:off x="-743706" y="1713970"/>
                <a:ext cx="30898" cy="104830"/>
              </a:xfrm>
              <a:custGeom>
                <a:rect b="b" l="l" r="r" t="t"/>
                <a:pathLst>
                  <a:path extrusionOk="0" h="1218" w="359">
                    <a:moveTo>
                      <a:pt x="0" y="1"/>
                    </a:moveTo>
                    <a:lnTo>
                      <a:pt x="0" y="1218"/>
                    </a:lnTo>
                    <a:lnTo>
                      <a:pt x="358" y="1218"/>
                    </a:lnTo>
                    <a:lnTo>
                      <a:pt x="3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9" name="Google Shape;1329;p60"/>
              <p:cNvSpPr/>
              <p:nvPr/>
            </p:nvSpPr>
            <p:spPr>
              <a:xfrm>
                <a:off x="-646621" y="1713970"/>
                <a:ext cx="30898" cy="104830"/>
              </a:xfrm>
              <a:custGeom>
                <a:rect b="b" l="l" r="r" t="t"/>
                <a:pathLst>
                  <a:path extrusionOk="0" h="1218" w="359">
                    <a:moveTo>
                      <a:pt x="1" y="1"/>
                    </a:moveTo>
                    <a:lnTo>
                      <a:pt x="1" y="1218"/>
                    </a:lnTo>
                    <a:lnTo>
                      <a:pt x="359" y="1218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0" name="Google Shape;1330;p60"/>
              <p:cNvSpPr/>
              <p:nvPr/>
            </p:nvSpPr>
            <p:spPr>
              <a:xfrm>
                <a:off x="-549709" y="1713970"/>
                <a:ext cx="30898" cy="104830"/>
              </a:xfrm>
              <a:custGeom>
                <a:rect b="b" l="l" r="r" t="t"/>
                <a:pathLst>
                  <a:path extrusionOk="0" h="1218" w="359">
                    <a:moveTo>
                      <a:pt x="0" y="1"/>
                    </a:moveTo>
                    <a:lnTo>
                      <a:pt x="0" y="1218"/>
                    </a:lnTo>
                    <a:lnTo>
                      <a:pt x="358" y="1218"/>
                    </a:lnTo>
                    <a:lnTo>
                      <a:pt x="3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1" name="Google Shape;1331;p60"/>
              <p:cNvSpPr/>
              <p:nvPr/>
            </p:nvSpPr>
            <p:spPr>
              <a:xfrm>
                <a:off x="-774518" y="1604578"/>
                <a:ext cx="286519" cy="44669"/>
              </a:xfrm>
              <a:custGeom>
                <a:rect b="b" l="l" r="r" t="t"/>
                <a:pathLst>
                  <a:path extrusionOk="0" h="519" w="3329">
                    <a:moveTo>
                      <a:pt x="605" y="0"/>
                    </a:moveTo>
                    <a:lnTo>
                      <a:pt x="341" y="218"/>
                    </a:lnTo>
                    <a:lnTo>
                      <a:pt x="147" y="60"/>
                    </a:lnTo>
                    <a:lnTo>
                      <a:pt x="0" y="241"/>
                    </a:lnTo>
                    <a:lnTo>
                      <a:pt x="341" y="519"/>
                    </a:lnTo>
                    <a:lnTo>
                      <a:pt x="605" y="301"/>
                    </a:lnTo>
                    <a:lnTo>
                      <a:pt x="871" y="519"/>
                    </a:lnTo>
                    <a:lnTo>
                      <a:pt x="1135" y="301"/>
                    </a:lnTo>
                    <a:lnTo>
                      <a:pt x="1401" y="519"/>
                    </a:lnTo>
                    <a:lnTo>
                      <a:pt x="1664" y="301"/>
                    </a:lnTo>
                    <a:lnTo>
                      <a:pt x="1931" y="519"/>
                    </a:lnTo>
                    <a:lnTo>
                      <a:pt x="2194" y="301"/>
                    </a:lnTo>
                    <a:lnTo>
                      <a:pt x="2460" y="519"/>
                    </a:lnTo>
                    <a:lnTo>
                      <a:pt x="2724" y="301"/>
                    </a:lnTo>
                    <a:lnTo>
                      <a:pt x="2990" y="519"/>
                    </a:lnTo>
                    <a:lnTo>
                      <a:pt x="3328" y="241"/>
                    </a:lnTo>
                    <a:lnTo>
                      <a:pt x="3182" y="60"/>
                    </a:lnTo>
                    <a:lnTo>
                      <a:pt x="2990" y="218"/>
                    </a:lnTo>
                    <a:lnTo>
                      <a:pt x="2724" y="0"/>
                    </a:lnTo>
                    <a:lnTo>
                      <a:pt x="2460" y="218"/>
                    </a:lnTo>
                    <a:lnTo>
                      <a:pt x="2194" y="0"/>
                    </a:lnTo>
                    <a:lnTo>
                      <a:pt x="1931" y="218"/>
                    </a:lnTo>
                    <a:lnTo>
                      <a:pt x="1664" y="0"/>
                    </a:lnTo>
                    <a:lnTo>
                      <a:pt x="1401" y="218"/>
                    </a:lnTo>
                    <a:lnTo>
                      <a:pt x="1135" y="0"/>
                    </a:lnTo>
                    <a:lnTo>
                      <a:pt x="871" y="218"/>
                    </a:lnTo>
                    <a:lnTo>
                      <a:pt x="6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2" name="Google Shape;1332;p60"/>
              <p:cNvSpPr/>
              <p:nvPr/>
            </p:nvSpPr>
            <p:spPr>
              <a:xfrm>
                <a:off x="-826761" y="2051958"/>
                <a:ext cx="212070" cy="212242"/>
              </a:xfrm>
              <a:custGeom>
                <a:rect b="b" l="l" r="r" t="t"/>
                <a:pathLst>
                  <a:path extrusionOk="0" h="2466" w="2464">
                    <a:moveTo>
                      <a:pt x="1232" y="0"/>
                    </a:moveTo>
                    <a:cubicBezTo>
                      <a:pt x="859" y="0"/>
                      <a:pt x="556" y="195"/>
                      <a:pt x="350" y="559"/>
                    </a:cubicBezTo>
                    <a:cubicBezTo>
                      <a:pt x="115" y="959"/>
                      <a:pt x="0" y="1572"/>
                      <a:pt x="0" y="2377"/>
                    </a:cubicBezTo>
                    <a:cubicBezTo>
                      <a:pt x="0" y="2429"/>
                      <a:pt x="38" y="2466"/>
                      <a:pt x="89" y="2466"/>
                    </a:cubicBezTo>
                    <a:cubicBezTo>
                      <a:pt x="138" y="2466"/>
                      <a:pt x="178" y="2429"/>
                      <a:pt x="178" y="2377"/>
                    </a:cubicBezTo>
                    <a:cubicBezTo>
                      <a:pt x="178" y="957"/>
                      <a:pt x="550" y="175"/>
                      <a:pt x="1229" y="175"/>
                    </a:cubicBezTo>
                    <a:cubicBezTo>
                      <a:pt x="1910" y="175"/>
                      <a:pt x="2283" y="959"/>
                      <a:pt x="2283" y="2377"/>
                    </a:cubicBezTo>
                    <a:cubicBezTo>
                      <a:pt x="2283" y="2429"/>
                      <a:pt x="2323" y="2466"/>
                      <a:pt x="2372" y="2466"/>
                    </a:cubicBezTo>
                    <a:cubicBezTo>
                      <a:pt x="2417" y="2466"/>
                      <a:pt x="2457" y="2429"/>
                      <a:pt x="2463" y="2377"/>
                    </a:cubicBezTo>
                    <a:cubicBezTo>
                      <a:pt x="2463" y="1572"/>
                      <a:pt x="2346" y="959"/>
                      <a:pt x="2117" y="559"/>
                    </a:cubicBezTo>
                    <a:cubicBezTo>
                      <a:pt x="1910" y="195"/>
                      <a:pt x="1601" y="0"/>
                      <a:pt x="12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3" name="Google Shape;1333;p60"/>
              <p:cNvSpPr/>
              <p:nvPr/>
            </p:nvSpPr>
            <p:spPr>
              <a:xfrm>
                <a:off x="-728644" y="1995239"/>
                <a:ext cx="15578" cy="262076"/>
              </a:xfrm>
              <a:custGeom>
                <a:rect b="b" l="l" r="r" t="t"/>
                <a:pathLst>
                  <a:path extrusionOk="0" h="3045" w="181">
                    <a:moveTo>
                      <a:pt x="89" y="0"/>
                    </a:moveTo>
                    <a:cubicBezTo>
                      <a:pt x="40" y="0"/>
                      <a:pt x="0" y="41"/>
                      <a:pt x="0" y="89"/>
                    </a:cubicBezTo>
                    <a:lnTo>
                      <a:pt x="0" y="2953"/>
                    </a:lnTo>
                    <a:cubicBezTo>
                      <a:pt x="0" y="3005"/>
                      <a:pt x="40" y="3045"/>
                      <a:pt x="89" y="3045"/>
                    </a:cubicBezTo>
                    <a:cubicBezTo>
                      <a:pt x="140" y="3045"/>
                      <a:pt x="181" y="3005"/>
                      <a:pt x="175" y="2953"/>
                    </a:cubicBezTo>
                    <a:lnTo>
                      <a:pt x="175" y="89"/>
                    </a:lnTo>
                    <a:cubicBezTo>
                      <a:pt x="175" y="41"/>
                      <a:pt x="140" y="0"/>
                      <a:pt x="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4" name="Google Shape;1334;p60"/>
              <p:cNvSpPr/>
              <p:nvPr/>
            </p:nvSpPr>
            <p:spPr>
              <a:xfrm>
                <a:off x="-762210" y="2016928"/>
                <a:ext cx="49919" cy="55514"/>
              </a:xfrm>
              <a:custGeom>
                <a:rect b="b" l="l" r="r" t="t"/>
                <a:pathLst>
                  <a:path extrusionOk="0" h="645" w="580">
                    <a:moveTo>
                      <a:pt x="103" y="0"/>
                    </a:moveTo>
                    <a:cubicBezTo>
                      <a:pt x="84" y="0"/>
                      <a:pt x="64" y="7"/>
                      <a:pt x="46" y="20"/>
                    </a:cubicBezTo>
                    <a:cubicBezTo>
                      <a:pt x="6" y="52"/>
                      <a:pt x="1" y="106"/>
                      <a:pt x="32" y="146"/>
                    </a:cubicBezTo>
                    <a:lnTo>
                      <a:pt x="413" y="610"/>
                    </a:lnTo>
                    <a:cubicBezTo>
                      <a:pt x="430" y="633"/>
                      <a:pt x="456" y="645"/>
                      <a:pt x="479" y="645"/>
                    </a:cubicBezTo>
                    <a:cubicBezTo>
                      <a:pt x="502" y="645"/>
                      <a:pt x="519" y="636"/>
                      <a:pt x="533" y="625"/>
                    </a:cubicBezTo>
                    <a:cubicBezTo>
                      <a:pt x="573" y="593"/>
                      <a:pt x="579" y="539"/>
                      <a:pt x="548" y="502"/>
                    </a:cubicBezTo>
                    <a:lnTo>
                      <a:pt x="172" y="35"/>
                    </a:lnTo>
                    <a:cubicBezTo>
                      <a:pt x="155" y="12"/>
                      <a:pt x="129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5" name="Google Shape;1335;p60"/>
              <p:cNvSpPr/>
              <p:nvPr/>
            </p:nvSpPr>
            <p:spPr>
              <a:xfrm>
                <a:off x="-730193" y="2017014"/>
                <a:ext cx="49403" cy="55427"/>
              </a:xfrm>
              <a:custGeom>
                <a:rect b="b" l="l" r="r" t="t"/>
                <a:pathLst>
                  <a:path extrusionOk="0" h="644" w="574">
                    <a:moveTo>
                      <a:pt x="473" y="0"/>
                    </a:moveTo>
                    <a:cubicBezTo>
                      <a:pt x="447" y="0"/>
                      <a:pt x="422" y="11"/>
                      <a:pt x="405" y="34"/>
                    </a:cubicBezTo>
                    <a:lnTo>
                      <a:pt x="30" y="501"/>
                    </a:lnTo>
                    <a:cubicBezTo>
                      <a:pt x="1" y="538"/>
                      <a:pt x="4" y="592"/>
                      <a:pt x="44" y="624"/>
                    </a:cubicBezTo>
                    <a:cubicBezTo>
                      <a:pt x="58" y="635"/>
                      <a:pt x="78" y="644"/>
                      <a:pt x="98" y="644"/>
                    </a:cubicBezTo>
                    <a:cubicBezTo>
                      <a:pt x="121" y="644"/>
                      <a:pt x="147" y="632"/>
                      <a:pt x="170" y="609"/>
                    </a:cubicBezTo>
                    <a:lnTo>
                      <a:pt x="545" y="145"/>
                    </a:lnTo>
                    <a:cubicBezTo>
                      <a:pt x="574" y="105"/>
                      <a:pt x="571" y="48"/>
                      <a:pt x="531" y="19"/>
                    </a:cubicBezTo>
                    <a:cubicBezTo>
                      <a:pt x="513" y="7"/>
                      <a:pt x="493" y="0"/>
                      <a:pt x="4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6" name="Google Shape;1336;p60"/>
              <p:cNvSpPr/>
              <p:nvPr/>
            </p:nvSpPr>
            <p:spPr>
              <a:xfrm>
                <a:off x="-559865" y="2004104"/>
                <a:ext cx="124109" cy="170930"/>
              </a:xfrm>
              <a:custGeom>
                <a:rect b="b" l="l" r="r" t="t"/>
                <a:pathLst>
                  <a:path extrusionOk="0" h="1986" w="1442">
                    <a:moveTo>
                      <a:pt x="720" y="178"/>
                    </a:moveTo>
                    <a:cubicBezTo>
                      <a:pt x="1078" y="178"/>
                      <a:pt x="1264" y="367"/>
                      <a:pt x="1264" y="745"/>
                    </a:cubicBezTo>
                    <a:cubicBezTo>
                      <a:pt x="1264" y="1109"/>
                      <a:pt x="874" y="1567"/>
                      <a:pt x="720" y="1733"/>
                    </a:cubicBezTo>
                    <a:cubicBezTo>
                      <a:pt x="568" y="1567"/>
                      <a:pt x="176" y="1109"/>
                      <a:pt x="176" y="745"/>
                    </a:cubicBezTo>
                    <a:cubicBezTo>
                      <a:pt x="176" y="370"/>
                      <a:pt x="359" y="178"/>
                      <a:pt x="720" y="178"/>
                    </a:cubicBezTo>
                    <a:close/>
                    <a:moveTo>
                      <a:pt x="720" y="1"/>
                    </a:moveTo>
                    <a:cubicBezTo>
                      <a:pt x="511" y="1"/>
                      <a:pt x="342" y="58"/>
                      <a:pt x="216" y="169"/>
                    </a:cubicBezTo>
                    <a:cubicBezTo>
                      <a:pt x="72" y="295"/>
                      <a:pt x="1" y="493"/>
                      <a:pt x="1" y="745"/>
                    </a:cubicBezTo>
                    <a:cubicBezTo>
                      <a:pt x="1" y="1266"/>
                      <a:pt x="631" y="1899"/>
                      <a:pt x="659" y="1925"/>
                    </a:cubicBezTo>
                    <a:lnTo>
                      <a:pt x="720" y="1985"/>
                    </a:lnTo>
                    <a:lnTo>
                      <a:pt x="783" y="1925"/>
                    </a:lnTo>
                    <a:cubicBezTo>
                      <a:pt x="811" y="1899"/>
                      <a:pt x="1441" y="1266"/>
                      <a:pt x="1441" y="745"/>
                    </a:cubicBezTo>
                    <a:cubicBezTo>
                      <a:pt x="1441" y="493"/>
                      <a:pt x="1370" y="298"/>
                      <a:pt x="1227" y="169"/>
                    </a:cubicBezTo>
                    <a:cubicBezTo>
                      <a:pt x="1103" y="58"/>
                      <a:pt x="932" y="1"/>
                      <a:pt x="7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7" name="Google Shape;1337;p60"/>
              <p:cNvSpPr/>
              <p:nvPr/>
            </p:nvSpPr>
            <p:spPr>
              <a:xfrm>
                <a:off x="-552722" y="2159370"/>
                <a:ext cx="109048" cy="109306"/>
              </a:xfrm>
              <a:custGeom>
                <a:rect b="b" l="l" r="r" t="t"/>
                <a:pathLst>
                  <a:path extrusionOk="0" h="1270" w="1267">
                    <a:moveTo>
                      <a:pt x="634" y="1"/>
                    </a:moveTo>
                    <a:cubicBezTo>
                      <a:pt x="284" y="1"/>
                      <a:pt x="1" y="284"/>
                      <a:pt x="1" y="636"/>
                    </a:cubicBezTo>
                    <a:cubicBezTo>
                      <a:pt x="1" y="986"/>
                      <a:pt x="284" y="1269"/>
                      <a:pt x="634" y="1269"/>
                    </a:cubicBezTo>
                    <a:cubicBezTo>
                      <a:pt x="986" y="1269"/>
                      <a:pt x="1267" y="986"/>
                      <a:pt x="1267" y="636"/>
                    </a:cubicBezTo>
                    <a:cubicBezTo>
                      <a:pt x="1267" y="284"/>
                      <a:pt x="986" y="1"/>
                      <a:pt x="6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8" name="Google Shape;1338;p60"/>
              <p:cNvSpPr/>
              <p:nvPr/>
            </p:nvSpPr>
            <p:spPr>
              <a:xfrm>
                <a:off x="-844749" y="2337358"/>
                <a:ext cx="426723" cy="15320"/>
              </a:xfrm>
              <a:custGeom>
                <a:rect b="b" l="l" r="r" t="t"/>
                <a:pathLst>
                  <a:path extrusionOk="0" h="178" w="4958">
                    <a:moveTo>
                      <a:pt x="89" y="0"/>
                    </a:moveTo>
                    <a:cubicBezTo>
                      <a:pt x="40" y="0"/>
                      <a:pt x="0" y="38"/>
                      <a:pt x="0" y="89"/>
                    </a:cubicBezTo>
                    <a:cubicBezTo>
                      <a:pt x="0" y="138"/>
                      <a:pt x="40" y="178"/>
                      <a:pt x="89" y="178"/>
                    </a:cubicBezTo>
                    <a:lnTo>
                      <a:pt x="4869" y="178"/>
                    </a:lnTo>
                    <a:cubicBezTo>
                      <a:pt x="4917" y="178"/>
                      <a:pt x="4957" y="138"/>
                      <a:pt x="4957" y="89"/>
                    </a:cubicBezTo>
                    <a:cubicBezTo>
                      <a:pt x="4957" y="38"/>
                      <a:pt x="4917" y="0"/>
                      <a:pt x="48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9" name="Google Shape;1339;p60"/>
              <p:cNvSpPr/>
              <p:nvPr/>
            </p:nvSpPr>
            <p:spPr>
              <a:xfrm>
                <a:off x="-825814" y="2311882"/>
                <a:ext cx="47423" cy="68940"/>
              </a:xfrm>
              <a:custGeom>
                <a:rect b="b" l="l" r="r" t="t"/>
                <a:pathLst>
                  <a:path extrusionOk="0" h="801" w="551">
                    <a:moveTo>
                      <a:pt x="102" y="1"/>
                    </a:moveTo>
                    <a:cubicBezTo>
                      <a:pt x="87" y="1"/>
                      <a:pt x="72" y="4"/>
                      <a:pt x="58" y="13"/>
                    </a:cubicBezTo>
                    <a:cubicBezTo>
                      <a:pt x="21" y="33"/>
                      <a:pt x="1" y="87"/>
                      <a:pt x="27" y="130"/>
                    </a:cubicBezTo>
                    <a:lnTo>
                      <a:pt x="373" y="755"/>
                    </a:lnTo>
                    <a:cubicBezTo>
                      <a:pt x="387" y="783"/>
                      <a:pt x="416" y="800"/>
                      <a:pt x="450" y="800"/>
                    </a:cubicBezTo>
                    <a:cubicBezTo>
                      <a:pt x="465" y="800"/>
                      <a:pt x="479" y="797"/>
                      <a:pt x="493" y="786"/>
                    </a:cubicBezTo>
                    <a:cubicBezTo>
                      <a:pt x="531" y="763"/>
                      <a:pt x="551" y="712"/>
                      <a:pt x="525" y="669"/>
                    </a:cubicBezTo>
                    <a:lnTo>
                      <a:pt x="178" y="44"/>
                    </a:lnTo>
                    <a:cubicBezTo>
                      <a:pt x="163" y="17"/>
                      <a:pt x="133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0" name="Google Shape;1340;p60"/>
              <p:cNvSpPr/>
              <p:nvPr/>
            </p:nvSpPr>
            <p:spPr>
              <a:xfrm>
                <a:off x="-772797" y="2311882"/>
                <a:ext cx="47423" cy="68940"/>
              </a:xfrm>
              <a:custGeom>
                <a:rect b="b" l="l" r="r" t="t"/>
                <a:pathLst>
                  <a:path extrusionOk="0" h="801" w="551">
                    <a:moveTo>
                      <a:pt x="102" y="1"/>
                    </a:moveTo>
                    <a:cubicBezTo>
                      <a:pt x="87" y="1"/>
                      <a:pt x="72" y="4"/>
                      <a:pt x="58" y="13"/>
                    </a:cubicBezTo>
                    <a:cubicBezTo>
                      <a:pt x="21" y="33"/>
                      <a:pt x="1" y="87"/>
                      <a:pt x="26" y="130"/>
                    </a:cubicBezTo>
                    <a:lnTo>
                      <a:pt x="373" y="755"/>
                    </a:lnTo>
                    <a:cubicBezTo>
                      <a:pt x="387" y="783"/>
                      <a:pt x="416" y="800"/>
                      <a:pt x="450" y="800"/>
                    </a:cubicBezTo>
                    <a:cubicBezTo>
                      <a:pt x="464" y="800"/>
                      <a:pt x="479" y="797"/>
                      <a:pt x="493" y="786"/>
                    </a:cubicBezTo>
                    <a:cubicBezTo>
                      <a:pt x="530" y="763"/>
                      <a:pt x="550" y="712"/>
                      <a:pt x="525" y="669"/>
                    </a:cubicBezTo>
                    <a:lnTo>
                      <a:pt x="178" y="44"/>
                    </a:lnTo>
                    <a:cubicBezTo>
                      <a:pt x="163" y="17"/>
                      <a:pt x="133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1" name="Google Shape;1341;p60"/>
              <p:cNvSpPr/>
              <p:nvPr/>
            </p:nvSpPr>
            <p:spPr>
              <a:xfrm>
                <a:off x="-538865" y="2311882"/>
                <a:ext cx="47165" cy="68940"/>
              </a:xfrm>
              <a:custGeom>
                <a:rect b="b" l="l" r="r" t="t"/>
                <a:pathLst>
                  <a:path extrusionOk="0" h="801" w="548">
                    <a:moveTo>
                      <a:pt x="101" y="1"/>
                    </a:moveTo>
                    <a:cubicBezTo>
                      <a:pt x="87" y="1"/>
                      <a:pt x="71" y="4"/>
                      <a:pt x="58" y="13"/>
                    </a:cubicBezTo>
                    <a:cubicBezTo>
                      <a:pt x="15" y="33"/>
                      <a:pt x="0" y="87"/>
                      <a:pt x="26" y="130"/>
                    </a:cubicBezTo>
                    <a:lnTo>
                      <a:pt x="373" y="755"/>
                    </a:lnTo>
                    <a:cubicBezTo>
                      <a:pt x="390" y="783"/>
                      <a:pt x="418" y="800"/>
                      <a:pt x="453" y="800"/>
                    </a:cubicBezTo>
                    <a:cubicBezTo>
                      <a:pt x="467" y="800"/>
                      <a:pt x="481" y="797"/>
                      <a:pt x="490" y="786"/>
                    </a:cubicBezTo>
                    <a:cubicBezTo>
                      <a:pt x="530" y="763"/>
                      <a:pt x="547" y="712"/>
                      <a:pt x="524" y="669"/>
                    </a:cubicBezTo>
                    <a:lnTo>
                      <a:pt x="175" y="44"/>
                    </a:lnTo>
                    <a:cubicBezTo>
                      <a:pt x="161" y="17"/>
                      <a:pt x="132" y="1"/>
                      <a:pt x="10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2" name="Google Shape;1342;p60"/>
              <p:cNvSpPr/>
              <p:nvPr/>
            </p:nvSpPr>
            <p:spPr>
              <a:xfrm>
                <a:off x="-485159" y="2311882"/>
                <a:ext cx="47165" cy="68940"/>
              </a:xfrm>
              <a:custGeom>
                <a:rect b="b" l="l" r="r" t="t"/>
                <a:pathLst>
                  <a:path extrusionOk="0" h="801" w="548">
                    <a:moveTo>
                      <a:pt x="101" y="1"/>
                    </a:moveTo>
                    <a:cubicBezTo>
                      <a:pt x="87" y="1"/>
                      <a:pt x="72" y="4"/>
                      <a:pt x="58" y="13"/>
                    </a:cubicBezTo>
                    <a:cubicBezTo>
                      <a:pt x="18" y="33"/>
                      <a:pt x="1" y="87"/>
                      <a:pt x="23" y="130"/>
                    </a:cubicBezTo>
                    <a:lnTo>
                      <a:pt x="373" y="755"/>
                    </a:lnTo>
                    <a:cubicBezTo>
                      <a:pt x="387" y="783"/>
                      <a:pt x="416" y="800"/>
                      <a:pt x="447" y="800"/>
                    </a:cubicBezTo>
                    <a:cubicBezTo>
                      <a:pt x="462" y="800"/>
                      <a:pt x="476" y="797"/>
                      <a:pt x="490" y="786"/>
                    </a:cubicBezTo>
                    <a:cubicBezTo>
                      <a:pt x="530" y="763"/>
                      <a:pt x="548" y="712"/>
                      <a:pt x="522" y="669"/>
                    </a:cubicBezTo>
                    <a:lnTo>
                      <a:pt x="175" y="44"/>
                    </a:lnTo>
                    <a:cubicBezTo>
                      <a:pt x="160" y="17"/>
                      <a:pt x="131" y="1"/>
                      <a:pt x="10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3" name="Google Shape;1343;p60"/>
              <p:cNvSpPr/>
              <p:nvPr/>
            </p:nvSpPr>
            <p:spPr>
              <a:xfrm>
                <a:off x="-607891" y="2311882"/>
                <a:ext cx="47165" cy="68940"/>
              </a:xfrm>
              <a:custGeom>
                <a:rect b="b" l="l" r="r" t="t"/>
                <a:pathLst>
                  <a:path extrusionOk="0" h="801" w="548">
                    <a:moveTo>
                      <a:pt x="102" y="1"/>
                    </a:moveTo>
                    <a:cubicBezTo>
                      <a:pt x="87" y="1"/>
                      <a:pt x="72" y="4"/>
                      <a:pt x="58" y="13"/>
                    </a:cubicBezTo>
                    <a:cubicBezTo>
                      <a:pt x="18" y="33"/>
                      <a:pt x="0" y="87"/>
                      <a:pt x="26" y="130"/>
                    </a:cubicBezTo>
                    <a:lnTo>
                      <a:pt x="373" y="755"/>
                    </a:lnTo>
                    <a:cubicBezTo>
                      <a:pt x="387" y="783"/>
                      <a:pt x="416" y="800"/>
                      <a:pt x="447" y="800"/>
                    </a:cubicBezTo>
                    <a:cubicBezTo>
                      <a:pt x="461" y="800"/>
                      <a:pt x="476" y="797"/>
                      <a:pt x="490" y="786"/>
                    </a:cubicBezTo>
                    <a:cubicBezTo>
                      <a:pt x="530" y="763"/>
                      <a:pt x="547" y="712"/>
                      <a:pt x="524" y="669"/>
                    </a:cubicBezTo>
                    <a:lnTo>
                      <a:pt x="175" y="44"/>
                    </a:lnTo>
                    <a:cubicBezTo>
                      <a:pt x="162" y="17"/>
                      <a:pt x="132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344" name="Google Shape;1344;p60"/>
              <p:cNvGrpSpPr/>
              <p:nvPr/>
            </p:nvGrpSpPr>
            <p:grpSpPr>
              <a:xfrm>
                <a:off x="-856196" y="2421790"/>
                <a:ext cx="441871" cy="594900"/>
                <a:chOff x="-856196" y="2421790"/>
                <a:chExt cx="441871" cy="594900"/>
              </a:xfrm>
            </p:grpSpPr>
            <p:sp>
              <p:nvSpPr>
                <p:cNvPr id="1345" name="Google Shape;1345;p60"/>
                <p:cNvSpPr/>
                <p:nvPr/>
              </p:nvSpPr>
              <p:spPr>
                <a:xfrm>
                  <a:off x="-551689" y="2553216"/>
                  <a:ext cx="137364" cy="54136"/>
                </a:xfrm>
                <a:custGeom>
                  <a:rect b="b" l="l" r="r" t="t"/>
                  <a:pathLst>
                    <a:path extrusionOk="0" h="629" w="1596">
                      <a:moveTo>
                        <a:pt x="0" y="1"/>
                      </a:moveTo>
                      <a:cubicBezTo>
                        <a:pt x="86" y="359"/>
                        <a:pt x="410" y="628"/>
                        <a:pt x="796" y="628"/>
                      </a:cubicBezTo>
                      <a:cubicBezTo>
                        <a:pt x="1183" y="628"/>
                        <a:pt x="1507" y="362"/>
                        <a:pt x="15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6" name="Google Shape;1346;p60"/>
                <p:cNvSpPr/>
                <p:nvPr/>
              </p:nvSpPr>
              <p:spPr>
                <a:xfrm>
                  <a:off x="-856196" y="2421790"/>
                  <a:ext cx="61280" cy="185045"/>
                </a:xfrm>
                <a:custGeom>
                  <a:rect b="b" l="l" r="r" t="t"/>
                  <a:pathLst>
                    <a:path extrusionOk="0" h="2150" w="712">
                      <a:moveTo>
                        <a:pt x="339" y="1"/>
                      </a:moveTo>
                      <a:cubicBezTo>
                        <a:pt x="319" y="1"/>
                        <a:pt x="305" y="18"/>
                        <a:pt x="308" y="36"/>
                      </a:cubicBezTo>
                      <a:lnTo>
                        <a:pt x="308" y="39"/>
                      </a:lnTo>
                      <a:cubicBezTo>
                        <a:pt x="308" y="82"/>
                        <a:pt x="314" y="125"/>
                        <a:pt x="314" y="168"/>
                      </a:cubicBezTo>
                      <a:cubicBezTo>
                        <a:pt x="319" y="214"/>
                        <a:pt x="319" y="259"/>
                        <a:pt x="319" y="311"/>
                      </a:cubicBezTo>
                      <a:cubicBezTo>
                        <a:pt x="319" y="408"/>
                        <a:pt x="308" y="503"/>
                        <a:pt x="285" y="597"/>
                      </a:cubicBezTo>
                      <a:cubicBezTo>
                        <a:pt x="248" y="781"/>
                        <a:pt x="168" y="967"/>
                        <a:pt x="24" y="1090"/>
                      </a:cubicBezTo>
                      <a:cubicBezTo>
                        <a:pt x="0" y="1111"/>
                        <a:pt x="16" y="1148"/>
                        <a:pt x="44" y="1148"/>
                      </a:cubicBezTo>
                      <a:cubicBezTo>
                        <a:pt x="46" y="1148"/>
                        <a:pt x="48" y="1147"/>
                        <a:pt x="50" y="1147"/>
                      </a:cubicBezTo>
                      <a:cubicBezTo>
                        <a:pt x="75" y="1145"/>
                        <a:pt x="100" y="1144"/>
                        <a:pt x="125" y="1144"/>
                      </a:cubicBezTo>
                      <a:cubicBezTo>
                        <a:pt x="212" y="1144"/>
                        <a:pt x="299" y="1157"/>
                        <a:pt x="380" y="1193"/>
                      </a:cubicBezTo>
                      <a:cubicBezTo>
                        <a:pt x="457" y="1227"/>
                        <a:pt x="526" y="1282"/>
                        <a:pt x="586" y="1342"/>
                      </a:cubicBezTo>
                      <a:lnTo>
                        <a:pt x="586" y="2149"/>
                      </a:lnTo>
                      <a:lnTo>
                        <a:pt x="709" y="2149"/>
                      </a:lnTo>
                      <a:lnTo>
                        <a:pt x="709" y="1230"/>
                      </a:lnTo>
                      <a:cubicBezTo>
                        <a:pt x="712" y="1141"/>
                        <a:pt x="712" y="1053"/>
                        <a:pt x="712" y="961"/>
                      </a:cubicBezTo>
                      <a:cubicBezTo>
                        <a:pt x="712" y="826"/>
                        <a:pt x="712" y="689"/>
                        <a:pt x="697" y="554"/>
                      </a:cubicBezTo>
                      <a:cubicBezTo>
                        <a:pt x="686" y="425"/>
                        <a:pt x="655" y="297"/>
                        <a:pt x="592" y="185"/>
                      </a:cubicBezTo>
                      <a:cubicBezTo>
                        <a:pt x="537" y="93"/>
                        <a:pt x="448" y="39"/>
                        <a:pt x="348" y="2"/>
                      </a:cubicBezTo>
                      <a:cubicBezTo>
                        <a:pt x="345" y="1"/>
                        <a:pt x="342" y="1"/>
                        <a:pt x="33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7" name="Google Shape;1347;p60"/>
                <p:cNvSpPr/>
                <p:nvPr/>
              </p:nvSpPr>
              <p:spPr>
                <a:xfrm>
                  <a:off x="-757132" y="2421790"/>
                  <a:ext cx="61538" cy="185045"/>
                </a:xfrm>
                <a:custGeom>
                  <a:rect b="b" l="l" r="r" t="t"/>
                  <a:pathLst>
                    <a:path extrusionOk="0" h="2150" w="715">
                      <a:moveTo>
                        <a:pt x="337" y="1"/>
                      </a:moveTo>
                      <a:cubicBezTo>
                        <a:pt x="316" y="1"/>
                        <a:pt x="303" y="18"/>
                        <a:pt x="305" y="36"/>
                      </a:cubicBezTo>
                      <a:lnTo>
                        <a:pt x="305" y="39"/>
                      </a:lnTo>
                      <a:cubicBezTo>
                        <a:pt x="305" y="82"/>
                        <a:pt x="314" y="125"/>
                        <a:pt x="314" y="168"/>
                      </a:cubicBezTo>
                      <a:cubicBezTo>
                        <a:pt x="317" y="214"/>
                        <a:pt x="317" y="259"/>
                        <a:pt x="317" y="311"/>
                      </a:cubicBezTo>
                      <a:cubicBezTo>
                        <a:pt x="317" y="408"/>
                        <a:pt x="305" y="503"/>
                        <a:pt x="285" y="597"/>
                      </a:cubicBezTo>
                      <a:cubicBezTo>
                        <a:pt x="245" y="781"/>
                        <a:pt x="165" y="967"/>
                        <a:pt x="22" y="1090"/>
                      </a:cubicBezTo>
                      <a:cubicBezTo>
                        <a:pt x="0" y="1111"/>
                        <a:pt x="14" y="1148"/>
                        <a:pt x="42" y="1148"/>
                      </a:cubicBezTo>
                      <a:cubicBezTo>
                        <a:pt x="44" y="1148"/>
                        <a:pt x="46" y="1147"/>
                        <a:pt x="48" y="1147"/>
                      </a:cubicBezTo>
                      <a:cubicBezTo>
                        <a:pt x="72" y="1145"/>
                        <a:pt x="97" y="1144"/>
                        <a:pt x="122" y="1144"/>
                      </a:cubicBezTo>
                      <a:cubicBezTo>
                        <a:pt x="209" y="1144"/>
                        <a:pt x="297" y="1157"/>
                        <a:pt x="377" y="1193"/>
                      </a:cubicBezTo>
                      <a:cubicBezTo>
                        <a:pt x="457" y="1227"/>
                        <a:pt x="523" y="1282"/>
                        <a:pt x="586" y="1342"/>
                      </a:cubicBezTo>
                      <a:lnTo>
                        <a:pt x="586" y="2149"/>
                      </a:lnTo>
                      <a:lnTo>
                        <a:pt x="706" y="2149"/>
                      </a:lnTo>
                      <a:lnTo>
                        <a:pt x="706" y="1230"/>
                      </a:lnTo>
                      <a:cubicBezTo>
                        <a:pt x="715" y="1141"/>
                        <a:pt x="715" y="1053"/>
                        <a:pt x="712" y="961"/>
                      </a:cubicBezTo>
                      <a:cubicBezTo>
                        <a:pt x="712" y="826"/>
                        <a:pt x="712" y="689"/>
                        <a:pt x="698" y="554"/>
                      </a:cubicBezTo>
                      <a:cubicBezTo>
                        <a:pt x="686" y="425"/>
                        <a:pt x="655" y="297"/>
                        <a:pt x="589" y="185"/>
                      </a:cubicBezTo>
                      <a:cubicBezTo>
                        <a:pt x="534" y="93"/>
                        <a:pt x="446" y="39"/>
                        <a:pt x="345" y="2"/>
                      </a:cubicBezTo>
                      <a:cubicBezTo>
                        <a:pt x="342" y="1"/>
                        <a:pt x="339" y="1"/>
                        <a:pt x="33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8" name="Google Shape;1348;p60"/>
                <p:cNvSpPr/>
                <p:nvPr/>
              </p:nvSpPr>
              <p:spPr>
                <a:xfrm>
                  <a:off x="-658068" y="2421790"/>
                  <a:ext cx="61366" cy="185045"/>
                </a:xfrm>
                <a:custGeom>
                  <a:rect b="b" l="l" r="r" t="t"/>
                  <a:pathLst>
                    <a:path extrusionOk="0" h="2150" w="713">
                      <a:moveTo>
                        <a:pt x="340" y="1"/>
                      </a:moveTo>
                      <a:cubicBezTo>
                        <a:pt x="319" y="1"/>
                        <a:pt x="306" y="18"/>
                        <a:pt x="308" y="36"/>
                      </a:cubicBezTo>
                      <a:lnTo>
                        <a:pt x="308" y="39"/>
                      </a:lnTo>
                      <a:cubicBezTo>
                        <a:pt x="308" y="82"/>
                        <a:pt x="314" y="125"/>
                        <a:pt x="314" y="168"/>
                      </a:cubicBezTo>
                      <a:cubicBezTo>
                        <a:pt x="317" y="214"/>
                        <a:pt x="317" y="259"/>
                        <a:pt x="317" y="311"/>
                      </a:cubicBezTo>
                      <a:cubicBezTo>
                        <a:pt x="317" y="408"/>
                        <a:pt x="308" y="503"/>
                        <a:pt x="286" y="597"/>
                      </a:cubicBezTo>
                      <a:cubicBezTo>
                        <a:pt x="245" y="781"/>
                        <a:pt x="168" y="967"/>
                        <a:pt x="25" y="1090"/>
                      </a:cubicBezTo>
                      <a:cubicBezTo>
                        <a:pt x="1" y="1111"/>
                        <a:pt x="14" y="1148"/>
                        <a:pt x="44" y="1148"/>
                      </a:cubicBezTo>
                      <a:cubicBezTo>
                        <a:pt x="46" y="1148"/>
                        <a:pt x="48" y="1147"/>
                        <a:pt x="51" y="1147"/>
                      </a:cubicBezTo>
                      <a:cubicBezTo>
                        <a:pt x="75" y="1145"/>
                        <a:pt x="99" y="1144"/>
                        <a:pt x="124" y="1144"/>
                      </a:cubicBezTo>
                      <a:cubicBezTo>
                        <a:pt x="210" y="1144"/>
                        <a:pt x="298" y="1157"/>
                        <a:pt x="380" y="1193"/>
                      </a:cubicBezTo>
                      <a:cubicBezTo>
                        <a:pt x="457" y="1227"/>
                        <a:pt x="526" y="1282"/>
                        <a:pt x="586" y="1342"/>
                      </a:cubicBezTo>
                      <a:lnTo>
                        <a:pt x="586" y="2149"/>
                      </a:lnTo>
                      <a:lnTo>
                        <a:pt x="709" y="2149"/>
                      </a:lnTo>
                      <a:lnTo>
                        <a:pt x="709" y="1230"/>
                      </a:lnTo>
                      <a:cubicBezTo>
                        <a:pt x="712" y="1141"/>
                        <a:pt x="712" y="1053"/>
                        <a:pt x="712" y="961"/>
                      </a:cubicBezTo>
                      <a:cubicBezTo>
                        <a:pt x="712" y="826"/>
                        <a:pt x="712" y="689"/>
                        <a:pt x="698" y="554"/>
                      </a:cubicBezTo>
                      <a:cubicBezTo>
                        <a:pt x="686" y="425"/>
                        <a:pt x="655" y="297"/>
                        <a:pt x="592" y="185"/>
                      </a:cubicBezTo>
                      <a:cubicBezTo>
                        <a:pt x="538" y="93"/>
                        <a:pt x="449" y="39"/>
                        <a:pt x="349" y="2"/>
                      </a:cubicBezTo>
                      <a:cubicBezTo>
                        <a:pt x="346" y="1"/>
                        <a:pt x="343" y="1"/>
                        <a:pt x="3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9" name="Google Shape;1349;p60"/>
                <p:cNvSpPr/>
                <p:nvPr/>
              </p:nvSpPr>
              <p:spPr>
                <a:xfrm>
                  <a:off x="-547041" y="2430483"/>
                  <a:ext cx="128068" cy="39591"/>
                </a:xfrm>
                <a:custGeom>
                  <a:rect b="b" l="l" r="r" t="t"/>
                  <a:pathLst>
                    <a:path extrusionOk="0" h="460" w="1488">
                      <a:moveTo>
                        <a:pt x="1" y="1"/>
                      </a:moveTo>
                      <a:lnTo>
                        <a:pt x="1" y="459"/>
                      </a:lnTo>
                      <a:lnTo>
                        <a:pt x="1487" y="459"/>
                      </a:lnTo>
                      <a:lnTo>
                        <a:pt x="148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350" name="Google Shape;1350;p60"/>
                <p:cNvGrpSpPr/>
                <p:nvPr/>
              </p:nvGrpSpPr>
              <p:grpSpPr>
                <a:xfrm>
                  <a:off x="-847245" y="2633603"/>
                  <a:ext cx="429219" cy="383087"/>
                  <a:chOff x="-847245" y="2633603"/>
                  <a:chExt cx="429219" cy="383087"/>
                </a:xfrm>
              </p:grpSpPr>
              <p:sp>
                <p:nvSpPr>
                  <p:cNvPr id="1351" name="Google Shape;1351;p60"/>
                  <p:cNvSpPr/>
                  <p:nvPr/>
                </p:nvSpPr>
                <p:spPr>
                  <a:xfrm>
                    <a:off x="-541103" y="2920467"/>
                    <a:ext cx="28144" cy="7746"/>
                  </a:xfrm>
                  <a:custGeom>
                    <a:rect b="b" l="l" r="r" t="t"/>
                    <a:pathLst>
                      <a:path extrusionOk="0" h="90" w="327">
                        <a:moveTo>
                          <a:pt x="0" y="1"/>
                        </a:moveTo>
                        <a:lnTo>
                          <a:pt x="0" y="90"/>
                        </a:lnTo>
                        <a:lnTo>
                          <a:pt x="327" y="90"/>
                        </a:lnTo>
                        <a:cubicBezTo>
                          <a:pt x="295" y="44"/>
                          <a:pt x="164" y="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52" name="Google Shape;1352;p60"/>
                  <p:cNvSpPr/>
                  <p:nvPr/>
                </p:nvSpPr>
                <p:spPr>
                  <a:xfrm>
                    <a:off x="-575616" y="2920467"/>
                    <a:ext cx="28144" cy="7746"/>
                  </a:xfrm>
                  <a:custGeom>
                    <a:rect b="b" l="l" r="r" t="t"/>
                    <a:pathLst>
                      <a:path extrusionOk="0" h="90" w="327">
                        <a:moveTo>
                          <a:pt x="1" y="1"/>
                        </a:moveTo>
                        <a:lnTo>
                          <a:pt x="1" y="90"/>
                        </a:lnTo>
                        <a:lnTo>
                          <a:pt x="327" y="90"/>
                        </a:lnTo>
                        <a:cubicBezTo>
                          <a:pt x="296" y="44"/>
                          <a:pt x="164" y="4"/>
                          <a:pt x="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1353" name="Google Shape;1353;p60"/>
                  <p:cNvGrpSpPr/>
                  <p:nvPr/>
                </p:nvGrpSpPr>
                <p:grpSpPr>
                  <a:xfrm>
                    <a:off x="-847245" y="2633603"/>
                    <a:ext cx="429219" cy="383087"/>
                    <a:chOff x="-847245" y="2633603"/>
                    <a:chExt cx="429219" cy="383087"/>
                  </a:xfrm>
                </p:grpSpPr>
                <p:sp>
                  <p:nvSpPr>
                    <p:cNvPr id="1354" name="Google Shape;1354;p60"/>
                    <p:cNvSpPr/>
                    <p:nvPr/>
                  </p:nvSpPr>
                  <p:spPr>
                    <a:xfrm>
                      <a:off x="-667278" y="2650644"/>
                      <a:ext cx="97945" cy="97945"/>
                    </a:xfrm>
                    <a:custGeom>
                      <a:rect b="b" l="l" r="r" t="t"/>
                      <a:pathLst>
                        <a:path extrusionOk="0" h="1138" w="1138">
                          <a:moveTo>
                            <a:pt x="570" y="330"/>
                          </a:moveTo>
                          <a:cubicBezTo>
                            <a:pt x="702" y="330"/>
                            <a:pt x="808" y="435"/>
                            <a:pt x="808" y="570"/>
                          </a:cubicBezTo>
                          <a:cubicBezTo>
                            <a:pt x="814" y="702"/>
                            <a:pt x="702" y="808"/>
                            <a:pt x="570" y="808"/>
                          </a:cubicBezTo>
                          <a:cubicBezTo>
                            <a:pt x="436" y="808"/>
                            <a:pt x="330" y="702"/>
                            <a:pt x="330" y="570"/>
                          </a:cubicBezTo>
                          <a:cubicBezTo>
                            <a:pt x="330" y="435"/>
                            <a:pt x="436" y="330"/>
                            <a:pt x="570" y="330"/>
                          </a:cubicBezTo>
                          <a:close/>
                          <a:moveTo>
                            <a:pt x="570" y="0"/>
                          </a:moveTo>
                          <a:cubicBezTo>
                            <a:pt x="255" y="0"/>
                            <a:pt x="0" y="252"/>
                            <a:pt x="0" y="570"/>
                          </a:cubicBezTo>
                          <a:cubicBezTo>
                            <a:pt x="0" y="885"/>
                            <a:pt x="255" y="1137"/>
                            <a:pt x="570" y="1137"/>
                          </a:cubicBezTo>
                          <a:cubicBezTo>
                            <a:pt x="885" y="1137"/>
                            <a:pt x="1137" y="885"/>
                            <a:pt x="1137" y="570"/>
                          </a:cubicBezTo>
                          <a:cubicBezTo>
                            <a:pt x="1137" y="255"/>
                            <a:pt x="885" y="0"/>
                            <a:pt x="57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355" name="Google Shape;1355;p60"/>
                    <p:cNvSpPr/>
                    <p:nvPr/>
                  </p:nvSpPr>
                  <p:spPr>
                    <a:xfrm>
                      <a:off x="-543857" y="2738692"/>
                      <a:ext cx="56546" cy="105002"/>
                    </a:xfrm>
                    <a:custGeom>
                      <a:rect b="b" l="l" r="r" t="t"/>
                      <a:pathLst>
                        <a:path extrusionOk="0" h="1220" w="657">
                          <a:moveTo>
                            <a:pt x="442" y="1"/>
                          </a:moveTo>
                          <a:cubicBezTo>
                            <a:pt x="400" y="1"/>
                            <a:pt x="359" y="10"/>
                            <a:pt x="325" y="25"/>
                          </a:cubicBezTo>
                          <a:cubicBezTo>
                            <a:pt x="316" y="28"/>
                            <a:pt x="305" y="34"/>
                            <a:pt x="299" y="40"/>
                          </a:cubicBezTo>
                          <a:cubicBezTo>
                            <a:pt x="284" y="48"/>
                            <a:pt x="267" y="54"/>
                            <a:pt x="253" y="63"/>
                          </a:cubicBezTo>
                          <a:cubicBezTo>
                            <a:pt x="184" y="100"/>
                            <a:pt x="141" y="177"/>
                            <a:pt x="116" y="249"/>
                          </a:cubicBezTo>
                          <a:cubicBezTo>
                            <a:pt x="101" y="277"/>
                            <a:pt x="90" y="309"/>
                            <a:pt x="84" y="337"/>
                          </a:cubicBezTo>
                          <a:cubicBezTo>
                            <a:pt x="1" y="658"/>
                            <a:pt x="184" y="967"/>
                            <a:pt x="402" y="1188"/>
                          </a:cubicBezTo>
                          <a:cubicBezTo>
                            <a:pt x="420" y="1208"/>
                            <a:pt x="443" y="1220"/>
                            <a:pt x="467" y="1220"/>
                          </a:cubicBezTo>
                          <a:cubicBezTo>
                            <a:pt x="483" y="1220"/>
                            <a:pt x="500" y="1214"/>
                            <a:pt x="516" y="1202"/>
                          </a:cubicBezTo>
                          <a:cubicBezTo>
                            <a:pt x="548" y="1179"/>
                            <a:pt x="559" y="1122"/>
                            <a:pt x="531" y="1093"/>
                          </a:cubicBezTo>
                          <a:cubicBezTo>
                            <a:pt x="356" y="916"/>
                            <a:pt x="187" y="684"/>
                            <a:pt x="201" y="423"/>
                          </a:cubicBezTo>
                          <a:cubicBezTo>
                            <a:pt x="210" y="312"/>
                            <a:pt x="253" y="214"/>
                            <a:pt x="342" y="151"/>
                          </a:cubicBezTo>
                          <a:cubicBezTo>
                            <a:pt x="373" y="126"/>
                            <a:pt x="419" y="111"/>
                            <a:pt x="462" y="111"/>
                          </a:cubicBezTo>
                          <a:cubicBezTo>
                            <a:pt x="519" y="114"/>
                            <a:pt x="562" y="143"/>
                            <a:pt x="614" y="163"/>
                          </a:cubicBezTo>
                          <a:cubicBezTo>
                            <a:pt x="616" y="163"/>
                            <a:pt x="618" y="163"/>
                            <a:pt x="619" y="163"/>
                          </a:cubicBezTo>
                          <a:cubicBezTo>
                            <a:pt x="642" y="163"/>
                            <a:pt x="656" y="147"/>
                            <a:pt x="648" y="126"/>
                          </a:cubicBezTo>
                          <a:cubicBezTo>
                            <a:pt x="617" y="38"/>
                            <a:pt x="529" y="1"/>
                            <a:pt x="44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356" name="Google Shape;1356;p60"/>
                    <p:cNvSpPr/>
                    <p:nvPr/>
                  </p:nvSpPr>
                  <p:spPr>
                    <a:xfrm>
                      <a:off x="-631560" y="2814775"/>
                      <a:ext cx="139860" cy="57493"/>
                    </a:xfrm>
                    <a:custGeom>
                      <a:rect b="b" l="l" r="r" t="t"/>
                      <a:pathLst>
                        <a:path extrusionOk="0" h="668" w="1625">
                          <a:moveTo>
                            <a:pt x="814" y="0"/>
                          </a:moveTo>
                          <a:cubicBezTo>
                            <a:pt x="364" y="0"/>
                            <a:pt x="0" y="152"/>
                            <a:pt x="0" y="333"/>
                          </a:cubicBezTo>
                          <a:cubicBezTo>
                            <a:pt x="0" y="516"/>
                            <a:pt x="364" y="668"/>
                            <a:pt x="814" y="668"/>
                          </a:cubicBezTo>
                          <a:cubicBezTo>
                            <a:pt x="1261" y="668"/>
                            <a:pt x="1624" y="516"/>
                            <a:pt x="1624" y="333"/>
                          </a:cubicBezTo>
                          <a:cubicBezTo>
                            <a:pt x="1624" y="152"/>
                            <a:pt x="1263" y="0"/>
                            <a:pt x="81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357" name="Google Shape;1357;p60"/>
                    <p:cNvSpPr/>
                    <p:nvPr/>
                  </p:nvSpPr>
                  <p:spPr>
                    <a:xfrm>
                      <a:off x="-672270" y="2826395"/>
                      <a:ext cx="66702" cy="17558"/>
                    </a:xfrm>
                    <a:custGeom>
                      <a:rect b="b" l="l" r="r" t="t"/>
                      <a:pathLst>
                        <a:path extrusionOk="0" h="204" w="775">
                          <a:moveTo>
                            <a:pt x="673" y="1"/>
                          </a:moveTo>
                          <a:cubicBezTo>
                            <a:pt x="600" y="1"/>
                            <a:pt x="490" y="14"/>
                            <a:pt x="370" y="40"/>
                          </a:cubicBezTo>
                          <a:cubicBezTo>
                            <a:pt x="158" y="92"/>
                            <a:pt x="1" y="195"/>
                            <a:pt x="1" y="195"/>
                          </a:cubicBezTo>
                          <a:cubicBezTo>
                            <a:pt x="1" y="195"/>
                            <a:pt x="58" y="204"/>
                            <a:pt x="146" y="204"/>
                          </a:cubicBezTo>
                          <a:cubicBezTo>
                            <a:pt x="216" y="204"/>
                            <a:pt x="305" y="198"/>
                            <a:pt x="399" y="178"/>
                          </a:cubicBezTo>
                          <a:cubicBezTo>
                            <a:pt x="608" y="126"/>
                            <a:pt x="774" y="60"/>
                            <a:pt x="766" y="23"/>
                          </a:cubicBezTo>
                          <a:cubicBezTo>
                            <a:pt x="763" y="8"/>
                            <a:pt x="729" y="1"/>
                            <a:pt x="67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358" name="Google Shape;1358;p60"/>
                    <p:cNvSpPr/>
                    <p:nvPr/>
                  </p:nvSpPr>
                  <p:spPr>
                    <a:xfrm>
                      <a:off x="-668569" y="2830009"/>
                      <a:ext cx="63432" cy="27456"/>
                    </a:xfrm>
                    <a:custGeom>
                      <a:rect b="b" l="l" r="r" t="t"/>
                      <a:pathLst>
                        <a:path extrusionOk="0" h="319" w="737">
                          <a:moveTo>
                            <a:pt x="686" y="0"/>
                          </a:moveTo>
                          <a:cubicBezTo>
                            <a:pt x="622" y="0"/>
                            <a:pt x="486" y="39"/>
                            <a:pt x="336" y="104"/>
                          </a:cubicBezTo>
                          <a:cubicBezTo>
                            <a:pt x="135" y="184"/>
                            <a:pt x="1" y="319"/>
                            <a:pt x="1" y="319"/>
                          </a:cubicBezTo>
                          <a:cubicBezTo>
                            <a:pt x="1" y="319"/>
                            <a:pt x="187" y="310"/>
                            <a:pt x="388" y="227"/>
                          </a:cubicBezTo>
                          <a:cubicBezTo>
                            <a:pt x="588" y="147"/>
                            <a:pt x="737" y="50"/>
                            <a:pt x="723" y="12"/>
                          </a:cubicBezTo>
                          <a:cubicBezTo>
                            <a:pt x="719" y="4"/>
                            <a:pt x="706" y="0"/>
                            <a:pt x="686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359" name="Google Shape;1359;p60"/>
                    <p:cNvSpPr/>
                    <p:nvPr/>
                  </p:nvSpPr>
                  <p:spPr>
                    <a:xfrm>
                      <a:off x="-654023" y="2825964"/>
                      <a:ext cx="54567" cy="44325"/>
                    </a:xfrm>
                    <a:custGeom>
                      <a:rect b="b" l="l" r="r" t="t"/>
                      <a:pathLst>
                        <a:path extrusionOk="0" h="515" w="634">
                          <a:moveTo>
                            <a:pt x="568" y="0"/>
                          </a:moveTo>
                          <a:cubicBezTo>
                            <a:pt x="506" y="0"/>
                            <a:pt x="373" y="75"/>
                            <a:pt x="236" y="188"/>
                          </a:cubicBezTo>
                          <a:cubicBezTo>
                            <a:pt x="72" y="329"/>
                            <a:pt x="1" y="515"/>
                            <a:pt x="1" y="515"/>
                          </a:cubicBezTo>
                          <a:cubicBezTo>
                            <a:pt x="1" y="515"/>
                            <a:pt x="196" y="475"/>
                            <a:pt x="362" y="337"/>
                          </a:cubicBezTo>
                          <a:cubicBezTo>
                            <a:pt x="525" y="197"/>
                            <a:pt x="634" y="51"/>
                            <a:pt x="597" y="11"/>
                          </a:cubicBezTo>
                          <a:cubicBezTo>
                            <a:pt x="591" y="4"/>
                            <a:pt x="581" y="0"/>
                            <a:pt x="56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360" name="Google Shape;1360;p60"/>
                    <p:cNvSpPr/>
                    <p:nvPr/>
                  </p:nvSpPr>
                  <p:spPr>
                    <a:xfrm>
                      <a:off x="-512786" y="2734991"/>
                      <a:ext cx="42776" cy="29521"/>
                    </a:xfrm>
                    <a:custGeom>
                      <a:rect b="b" l="l" r="r" t="t"/>
                      <a:pathLst>
                        <a:path extrusionOk="0" h="343" w="497">
                          <a:moveTo>
                            <a:pt x="193" y="1"/>
                          </a:moveTo>
                          <a:cubicBezTo>
                            <a:pt x="118" y="1"/>
                            <a:pt x="56" y="31"/>
                            <a:pt x="35" y="85"/>
                          </a:cubicBezTo>
                          <a:cubicBezTo>
                            <a:pt x="1" y="169"/>
                            <a:pt x="72" y="272"/>
                            <a:pt x="193" y="320"/>
                          </a:cubicBezTo>
                          <a:cubicBezTo>
                            <a:pt x="230" y="335"/>
                            <a:pt x="268" y="342"/>
                            <a:pt x="304" y="342"/>
                          </a:cubicBezTo>
                          <a:cubicBezTo>
                            <a:pt x="379" y="342"/>
                            <a:pt x="441" y="311"/>
                            <a:pt x="465" y="254"/>
                          </a:cubicBezTo>
                          <a:cubicBezTo>
                            <a:pt x="496" y="171"/>
                            <a:pt x="425" y="68"/>
                            <a:pt x="307" y="22"/>
                          </a:cubicBezTo>
                          <a:cubicBezTo>
                            <a:pt x="268" y="8"/>
                            <a:pt x="229" y="1"/>
                            <a:pt x="19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361" name="Google Shape;1361;p60"/>
                    <p:cNvSpPr/>
                    <p:nvPr/>
                  </p:nvSpPr>
                  <p:spPr>
                    <a:xfrm>
                      <a:off x="-485159" y="2749450"/>
                      <a:ext cx="65670" cy="41743"/>
                    </a:xfrm>
                    <a:custGeom>
                      <a:rect b="b" l="l" r="r" t="t"/>
                      <a:pathLst>
                        <a:path extrusionOk="0" h="485" w="763">
                          <a:moveTo>
                            <a:pt x="52" y="0"/>
                          </a:moveTo>
                          <a:cubicBezTo>
                            <a:pt x="48" y="0"/>
                            <a:pt x="1" y="118"/>
                            <a:pt x="35" y="124"/>
                          </a:cubicBezTo>
                          <a:cubicBezTo>
                            <a:pt x="61" y="127"/>
                            <a:pt x="367" y="175"/>
                            <a:pt x="562" y="284"/>
                          </a:cubicBezTo>
                          <a:cubicBezTo>
                            <a:pt x="668" y="341"/>
                            <a:pt x="719" y="485"/>
                            <a:pt x="719" y="485"/>
                          </a:cubicBezTo>
                          <a:cubicBezTo>
                            <a:pt x="762" y="204"/>
                            <a:pt x="58" y="1"/>
                            <a:pt x="52" y="1"/>
                          </a:cubicBezTo>
                          <a:cubicBezTo>
                            <a:pt x="52" y="1"/>
                            <a:pt x="52" y="0"/>
                            <a:pt x="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362" name="Google Shape;1362;p60"/>
                    <p:cNvSpPr/>
                    <p:nvPr/>
                  </p:nvSpPr>
                  <p:spPr>
                    <a:xfrm>
                      <a:off x="-541103" y="2859875"/>
                      <a:ext cx="5767" cy="68338"/>
                    </a:xfrm>
                    <a:custGeom>
                      <a:rect b="b" l="l" r="r" t="t"/>
                      <a:pathLst>
                        <a:path extrusionOk="0" h="794" w="67">
                          <a:moveTo>
                            <a:pt x="0" y="1"/>
                          </a:moveTo>
                          <a:lnTo>
                            <a:pt x="0" y="794"/>
                          </a:lnTo>
                          <a:lnTo>
                            <a:pt x="66" y="794"/>
                          </a:lnTo>
                          <a:lnTo>
                            <a:pt x="66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363" name="Google Shape;1363;p60"/>
                    <p:cNvSpPr/>
                    <p:nvPr/>
                  </p:nvSpPr>
                  <p:spPr>
                    <a:xfrm>
                      <a:off x="-575874" y="2859875"/>
                      <a:ext cx="5767" cy="68338"/>
                    </a:xfrm>
                    <a:custGeom>
                      <a:rect b="b" l="l" r="r" t="t"/>
                      <a:pathLst>
                        <a:path extrusionOk="0" h="794" w="67">
                          <a:moveTo>
                            <a:pt x="1" y="1"/>
                          </a:moveTo>
                          <a:lnTo>
                            <a:pt x="1" y="794"/>
                          </a:lnTo>
                          <a:lnTo>
                            <a:pt x="67" y="794"/>
                          </a:lnTo>
                          <a:lnTo>
                            <a:pt x="67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364" name="Google Shape;1364;p60"/>
                    <p:cNvSpPr/>
                    <p:nvPr/>
                  </p:nvSpPr>
                  <p:spPr>
                    <a:xfrm>
                      <a:off x="-847245" y="2633603"/>
                      <a:ext cx="138655" cy="302269"/>
                    </a:xfrm>
                    <a:custGeom>
                      <a:rect b="b" l="l" r="r" t="t"/>
                      <a:pathLst>
                        <a:path extrusionOk="0" h="3512" w="1611">
                          <a:moveTo>
                            <a:pt x="805" y="181"/>
                          </a:moveTo>
                          <a:cubicBezTo>
                            <a:pt x="1152" y="181"/>
                            <a:pt x="1433" y="462"/>
                            <a:pt x="1433" y="805"/>
                          </a:cubicBezTo>
                          <a:lnTo>
                            <a:pt x="1433" y="2707"/>
                          </a:lnTo>
                          <a:cubicBezTo>
                            <a:pt x="1433" y="3050"/>
                            <a:pt x="1152" y="3334"/>
                            <a:pt x="805" y="3334"/>
                          </a:cubicBezTo>
                          <a:cubicBezTo>
                            <a:pt x="462" y="3334"/>
                            <a:pt x="178" y="3053"/>
                            <a:pt x="178" y="2707"/>
                          </a:cubicBezTo>
                          <a:lnTo>
                            <a:pt x="178" y="805"/>
                          </a:lnTo>
                          <a:cubicBezTo>
                            <a:pt x="178" y="462"/>
                            <a:pt x="459" y="181"/>
                            <a:pt x="805" y="181"/>
                          </a:cubicBezTo>
                          <a:close/>
                          <a:moveTo>
                            <a:pt x="805" y="1"/>
                          </a:moveTo>
                          <a:cubicBezTo>
                            <a:pt x="361" y="1"/>
                            <a:pt x="1" y="361"/>
                            <a:pt x="1" y="805"/>
                          </a:cubicBezTo>
                          <a:lnTo>
                            <a:pt x="1" y="2707"/>
                          </a:lnTo>
                          <a:cubicBezTo>
                            <a:pt x="1" y="3151"/>
                            <a:pt x="361" y="3512"/>
                            <a:pt x="805" y="3512"/>
                          </a:cubicBezTo>
                          <a:cubicBezTo>
                            <a:pt x="1249" y="3512"/>
                            <a:pt x="1610" y="3151"/>
                            <a:pt x="1610" y="2707"/>
                          </a:cubicBezTo>
                          <a:lnTo>
                            <a:pt x="1610" y="805"/>
                          </a:lnTo>
                          <a:cubicBezTo>
                            <a:pt x="1610" y="361"/>
                            <a:pt x="1249" y="1"/>
                            <a:pt x="805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365" name="Google Shape;1365;p60"/>
                    <p:cNvSpPr/>
                    <p:nvPr/>
                  </p:nvSpPr>
                  <p:spPr>
                    <a:xfrm>
                      <a:off x="-844749" y="2975980"/>
                      <a:ext cx="426723" cy="15320"/>
                    </a:xfrm>
                    <a:custGeom>
                      <a:rect b="b" l="l" r="r" t="t"/>
                      <a:pathLst>
                        <a:path extrusionOk="0" h="178" w="4958">
                          <a:moveTo>
                            <a:pt x="89" y="0"/>
                          </a:moveTo>
                          <a:cubicBezTo>
                            <a:pt x="40" y="0"/>
                            <a:pt x="0" y="40"/>
                            <a:pt x="0" y="89"/>
                          </a:cubicBezTo>
                          <a:cubicBezTo>
                            <a:pt x="0" y="141"/>
                            <a:pt x="40" y="178"/>
                            <a:pt x="89" y="178"/>
                          </a:cubicBezTo>
                          <a:lnTo>
                            <a:pt x="4869" y="178"/>
                          </a:lnTo>
                          <a:cubicBezTo>
                            <a:pt x="4917" y="178"/>
                            <a:pt x="4957" y="141"/>
                            <a:pt x="4957" y="89"/>
                          </a:cubicBezTo>
                          <a:cubicBezTo>
                            <a:pt x="4957" y="40"/>
                            <a:pt x="4917" y="0"/>
                            <a:pt x="4869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366" name="Google Shape;1366;p60"/>
                    <p:cNvSpPr/>
                    <p:nvPr/>
                  </p:nvSpPr>
                  <p:spPr>
                    <a:xfrm>
                      <a:off x="-483695" y="2947836"/>
                      <a:ext cx="47165" cy="68854"/>
                    </a:xfrm>
                    <a:custGeom>
                      <a:rect b="b" l="l" r="r" t="t"/>
                      <a:pathLst>
                        <a:path extrusionOk="0" h="800" w="548">
                          <a:moveTo>
                            <a:pt x="102" y="0"/>
                          </a:moveTo>
                          <a:cubicBezTo>
                            <a:pt x="87" y="0"/>
                            <a:pt x="72" y="4"/>
                            <a:pt x="58" y="12"/>
                          </a:cubicBezTo>
                          <a:cubicBezTo>
                            <a:pt x="18" y="32"/>
                            <a:pt x="1" y="87"/>
                            <a:pt x="26" y="130"/>
                          </a:cubicBezTo>
                          <a:lnTo>
                            <a:pt x="373" y="754"/>
                          </a:lnTo>
                          <a:cubicBezTo>
                            <a:pt x="387" y="783"/>
                            <a:pt x="416" y="800"/>
                            <a:pt x="447" y="800"/>
                          </a:cubicBezTo>
                          <a:cubicBezTo>
                            <a:pt x="462" y="800"/>
                            <a:pt x="476" y="800"/>
                            <a:pt x="490" y="786"/>
                          </a:cubicBezTo>
                          <a:cubicBezTo>
                            <a:pt x="531" y="763"/>
                            <a:pt x="548" y="711"/>
                            <a:pt x="522" y="668"/>
                          </a:cubicBezTo>
                          <a:lnTo>
                            <a:pt x="175" y="44"/>
                          </a:lnTo>
                          <a:cubicBezTo>
                            <a:pt x="162" y="17"/>
                            <a:pt x="133" y="0"/>
                            <a:pt x="10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367" name="Google Shape;1367;p60"/>
                    <p:cNvSpPr/>
                    <p:nvPr/>
                  </p:nvSpPr>
                  <p:spPr>
                    <a:xfrm>
                      <a:off x="-536885" y="2947836"/>
                      <a:ext cx="47165" cy="68854"/>
                    </a:xfrm>
                    <a:custGeom>
                      <a:rect b="b" l="l" r="r" t="t"/>
                      <a:pathLst>
                        <a:path extrusionOk="0" h="800" w="548">
                          <a:moveTo>
                            <a:pt x="101" y="0"/>
                          </a:moveTo>
                          <a:cubicBezTo>
                            <a:pt x="86" y="0"/>
                            <a:pt x="71" y="4"/>
                            <a:pt x="57" y="12"/>
                          </a:cubicBezTo>
                          <a:cubicBezTo>
                            <a:pt x="17" y="32"/>
                            <a:pt x="0" y="87"/>
                            <a:pt x="23" y="130"/>
                          </a:cubicBezTo>
                          <a:lnTo>
                            <a:pt x="372" y="754"/>
                          </a:lnTo>
                          <a:cubicBezTo>
                            <a:pt x="387" y="783"/>
                            <a:pt x="415" y="800"/>
                            <a:pt x="447" y="800"/>
                          </a:cubicBezTo>
                          <a:cubicBezTo>
                            <a:pt x="461" y="800"/>
                            <a:pt x="476" y="800"/>
                            <a:pt x="490" y="786"/>
                          </a:cubicBezTo>
                          <a:cubicBezTo>
                            <a:pt x="530" y="763"/>
                            <a:pt x="547" y="711"/>
                            <a:pt x="521" y="668"/>
                          </a:cubicBezTo>
                          <a:lnTo>
                            <a:pt x="175" y="44"/>
                          </a:lnTo>
                          <a:cubicBezTo>
                            <a:pt x="159" y="17"/>
                            <a:pt x="131" y="0"/>
                            <a:pt x="101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368" name="Google Shape;1368;p60"/>
                    <p:cNvSpPr/>
                    <p:nvPr/>
                  </p:nvSpPr>
                  <p:spPr>
                    <a:xfrm>
                      <a:off x="-771075" y="2947836"/>
                      <a:ext cx="47165" cy="68854"/>
                    </a:xfrm>
                    <a:custGeom>
                      <a:rect b="b" l="l" r="r" t="t"/>
                      <a:pathLst>
                        <a:path extrusionOk="0" h="800" w="548">
                          <a:moveTo>
                            <a:pt x="101" y="0"/>
                          </a:moveTo>
                          <a:cubicBezTo>
                            <a:pt x="87" y="0"/>
                            <a:pt x="72" y="4"/>
                            <a:pt x="58" y="12"/>
                          </a:cubicBezTo>
                          <a:cubicBezTo>
                            <a:pt x="18" y="32"/>
                            <a:pt x="1" y="87"/>
                            <a:pt x="23" y="130"/>
                          </a:cubicBezTo>
                          <a:lnTo>
                            <a:pt x="373" y="754"/>
                          </a:lnTo>
                          <a:cubicBezTo>
                            <a:pt x="387" y="783"/>
                            <a:pt x="416" y="800"/>
                            <a:pt x="447" y="800"/>
                          </a:cubicBezTo>
                          <a:cubicBezTo>
                            <a:pt x="462" y="800"/>
                            <a:pt x="476" y="800"/>
                            <a:pt x="490" y="786"/>
                          </a:cubicBezTo>
                          <a:cubicBezTo>
                            <a:pt x="530" y="763"/>
                            <a:pt x="548" y="711"/>
                            <a:pt x="522" y="668"/>
                          </a:cubicBezTo>
                          <a:lnTo>
                            <a:pt x="175" y="44"/>
                          </a:lnTo>
                          <a:cubicBezTo>
                            <a:pt x="160" y="17"/>
                            <a:pt x="131" y="0"/>
                            <a:pt x="101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369" name="Google Shape;1369;p60"/>
                    <p:cNvSpPr/>
                    <p:nvPr/>
                  </p:nvSpPr>
                  <p:spPr>
                    <a:xfrm>
                      <a:off x="-824093" y="2947836"/>
                      <a:ext cx="47165" cy="68854"/>
                    </a:xfrm>
                    <a:custGeom>
                      <a:rect b="b" l="l" r="r" t="t"/>
                      <a:pathLst>
                        <a:path extrusionOk="0" h="800" w="548">
                          <a:moveTo>
                            <a:pt x="101" y="0"/>
                          </a:moveTo>
                          <a:cubicBezTo>
                            <a:pt x="87" y="0"/>
                            <a:pt x="72" y="4"/>
                            <a:pt x="58" y="12"/>
                          </a:cubicBezTo>
                          <a:cubicBezTo>
                            <a:pt x="18" y="32"/>
                            <a:pt x="1" y="87"/>
                            <a:pt x="24" y="130"/>
                          </a:cubicBezTo>
                          <a:lnTo>
                            <a:pt x="373" y="754"/>
                          </a:lnTo>
                          <a:cubicBezTo>
                            <a:pt x="387" y="783"/>
                            <a:pt x="416" y="800"/>
                            <a:pt x="448" y="800"/>
                          </a:cubicBezTo>
                          <a:cubicBezTo>
                            <a:pt x="462" y="800"/>
                            <a:pt x="476" y="800"/>
                            <a:pt x="491" y="786"/>
                          </a:cubicBezTo>
                          <a:cubicBezTo>
                            <a:pt x="531" y="763"/>
                            <a:pt x="548" y="711"/>
                            <a:pt x="522" y="668"/>
                          </a:cubicBezTo>
                          <a:lnTo>
                            <a:pt x="176" y="44"/>
                          </a:lnTo>
                          <a:cubicBezTo>
                            <a:pt x="160" y="17"/>
                            <a:pt x="132" y="0"/>
                            <a:pt x="101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370" name="Google Shape;1370;p60"/>
                    <p:cNvSpPr/>
                    <p:nvPr/>
                  </p:nvSpPr>
                  <p:spPr>
                    <a:xfrm>
                      <a:off x="-701791" y="2947836"/>
                      <a:ext cx="47165" cy="68854"/>
                    </a:xfrm>
                    <a:custGeom>
                      <a:rect b="b" l="l" r="r" t="t"/>
                      <a:pathLst>
                        <a:path extrusionOk="0" h="800" w="548">
                          <a:moveTo>
                            <a:pt x="101" y="0"/>
                          </a:moveTo>
                          <a:cubicBezTo>
                            <a:pt x="87" y="0"/>
                            <a:pt x="72" y="4"/>
                            <a:pt x="58" y="12"/>
                          </a:cubicBezTo>
                          <a:cubicBezTo>
                            <a:pt x="17" y="32"/>
                            <a:pt x="0" y="87"/>
                            <a:pt x="26" y="130"/>
                          </a:cubicBezTo>
                          <a:lnTo>
                            <a:pt x="373" y="754"/>
                          </a:lnTo>
                          <a:cubicBezTo>
                            <a:pt x="387" y="783"/>
                            <a:pt x="416" y="800"/>
                            <a:pt x="447" y="800"/>
                          </a:cubicBezTo>
                          <a:cubicBezTo>
                            <a:pt x="461" y="800"/>
                            <a:pt x="479" y="800"/>
                            <a:pt x="490" y="786"/>
                          </a:cubicBezTo>
                          <a:cubicBezTo>
                            <a:pt x="530" y="763"/>
                            <a:pt x="547" y="711"/>
                            <a:pt x="521" y="668"/>
                          </a:cubicBezTo>
                          <a:lnTo>
                            <a:pt x="175" y="44"/>
                          </a:lnTo>
                          <a:cubicBezTo>
                            <a:pt x="161" y="17"/>
                            <a:pt x="132" y="0"/>
                            <a:pt x="101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371" name="Google Shape;1371;p60"/>
                    <p:cNvSpPr/>
                    <p:nvPr/>
                  </p:nvSpPr>
                  <p:spPr>
                    <a:xfrm>
                      <a:off x="-452625" y="2848084"/>
                      <a:ext cx="33394" cy="58009"/>
                    </a:xfrm>
                    <a:custGeom>
                      <a:rect b="b" l="l" r="r" t="t"/>
                      <a:pathLst>
                        <a:path extrusionOk="0" h="674" w="388">
                          <a:moveTo>
                            <a:pt x="1" y="0"/>
                          </a:moveTo>
                          <a:lnTo>
                            <a:pt x="1" y="673"/>
                          </a:lnTo>
                          <a:lnTo>
                            <a:pt x="387" y="673"/>
                          </a:lnTo>
                          <a:lnTo>
                            <a:pt x="387" y="0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</p:grpSp>
          <p:sp>
            <p:nvSpPr>
              <p:cNvPr id="1372" name="Google Shape;1372;p60"/>
              <p:cNvSpPr/>
              <p:nvPr/>
            </p:nvSpPr>
            <p:spPr>
              <a:xfrm>
                <a:off x="-632506" y="2002899"/>
                <a:ext cx="33308" cy="58009"/>
              </a:xfrm>
              <a:custGeom>
                <a:rect b="b" l="l" r="r" t="t"/>
                <a:pathLst>
                  <a:path extrusionOk="0" h="674" w="387">
                    <a:moveTo>
                      <a:pt x="0" y="0"/>
                    </a:moveTo>
                    <a:lnTo>
                      <a:pt x="0" y="673"/>
                    </a:lnTo>
                    <a:lnTo>
                      <a:pt x="387" y="673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3" name="Google Shape;1373;p60"/>
              <p:cNvSpPr/>
              <p:nvPr/>
            </p:nvSpPr>
            <p:spPr>
              <a:xfrm>
                <a:off x="-628892" y="1201609"/>
                <a:ext cx="33394" cy="41485"/>
              </a:xfrm>
              <a:custGeom>
                <a:rect b="b" l="l" r="r" t="t"/>
                <a:pathLst>
                  <a:path extrusionOk="0" h="482" w="388">
                    <a:moveTo>
                      <a:pt x="196" y="0"/>
                    </a:moveTo>
                    <a:cubicBezTo>
                      <a:pt x="87" y="0"/>
                      <a:pt x="1" y="109"/>
                      <a:pt x="1" y="241"/>
                    </a:cubicBezTo>
                    <a:cubicBezTo>
                      <a:pt x="1" y="372"/>
                      <a:pt x="87" y="481"/>
                      <a:pt x="196" y="481"/>
                    </a:cubicBezTo>
                    <a:cubicBezTo>
                      <a:pt x="302" y="481"/>
                      <a:pt x="388" y="372"/>
                      <a:pt x="388" y="241"/>
                    </a:cubicBezTo>
                    <a:cubicBezTo>
                      <a:pt x="388" y="109"/>
                      <a:pt x="302" y="0"/>
                      <a:pt x="1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61"/>
          <p:cNvSpPr txBox="1"/>
          <p:nvPr/>
        </p:nvSpPr>
        <p:spPr>
          <a:xfrm>
            <a:off x="603972" y="554100"/>
            <a:ext cx="7424700" cy="4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Functions:</a:t>
            </a:r>
            <a:endParaRPr b="1" i="0" sz="3600" u="none" cap="none" strike="noStrike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700"/>
              <a:buFont typeface="Marcellus"/>
              <a:buChar char="●"/>
            </a:pPr>
            <a:r>
              <a:rPr b="1" i="0" lang="en" sz="1700" u="none" cap="none" strike="noStrike">
                <a:solidFill>
                  <a:srgbClr val="93C47D"/>
                </a:solidFill>
                <a:latin typeface="Marcellus"/>
                <a:ea typeface="Marcellus"/>
                <a:cs typeface="Marcellus"/>
                <a:sym typeface="Marcellus"/>
              </a:rPr>
              <a:t>Image Pre-Processing</a:t>
            </a:r>
            <a:endParaRPr b="1" i="0" sz="1700" u="none" cap="none" strike="noStrike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700"/>
              <a:buFont typeface="Marcellus"/>
              <a:buChar char="●"/>
            </a:pPr>
            <a:r>
              <a:rPr b="1" lang="en" sz="1700">
                <a:solidFill>
                  <a:srgbClr val="93C47D"/>
                </a:solidFill>
                <a:latin typeface="Marcellus"/>
                <a:ea typeface="Marcellus"/>
                <a:cs typeface="Marcellus"/>
                <a:sym typeface="Marcellus"/>
              </a:rPr>
              <a:t>Symbol Detection</a:t>
            </a:r>
            <a:endParaRPr b="1" sz="1700">
              <a:solidFill>
                <a:srgbClr val="93C47D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700"/>
              <a:buFont typeface="Marcellus"/>
              <a:buChar char="●"/>
            </a:pPr>
            <a:r>
              <a:rPr b="1" i="0" lang="en" sz="1700" u="none" cap="none" strike="noStrike">
                <a:solidFill>
                  <a:srgbClr val="93C47D"/>
                </a:solidFill>
                <a:latin typeface="Marcellus"/>
                <a:ea typeface="Marcellus"/>
                <a:cs typeface="Marcellus"/>
                <a:sym typeface="Marcellus"/>
              </a:rPr>
              <a:t>Symbol Classification</a:t>
            </a:r>
            <a:endParaRPr b="1" sz="1700">
              <a:solidFill>
                <a:srgbClr val="93C47D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93C47D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Features:</a:t>
            </a:r>
            <a:r>
              <a:rPr b="0" i="0" lang="en" sz="1400" u="none" cap="none" strike="noStrike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 </a:t>
            </a:r>
            <a:endParaRPr b="0" i="0" sz="1400" u="none" cap="none" strike="noStrike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700"/>
              <a:buFont typeface="Marcellus"/>
              <a:buChar char="●"/>
            </a:pPr>
            <a:r>
              <a:rPr b="1" i="0" lang="en" sz="1700" u="none" cap="none" strike="noStrike">
                <a:solidFill>
                  <a:srgbClr val="93C47D"/>
                </a:solidFill>
                <a:latin typeface="Marcellus"/>
                <a:ea typeface="Marcellus"/>
                <a:cs typeface="Marcellus"/>
                <a:sym typeface="Marcellus"/>
              </a:rPr>
              <a:t>Login/Register</a:t>
            </a:r>
            <a:endParaRPr b="1" i="0" sz="1700" u="none" cap="none" strike="noStrike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700"/>
              <a:buFont typeface="Marcellus"/>
              <a:buChar char="●"/>
            </a:pPr>
            <a:r>
              <a:rPr b="1" i="0" lang="en" sz="1700" u="none" cap="none" strike="noStrike">
                <a:solidFill>
                  <a:srgbClr val="93C47D"/>
                </a:solidFill>
                <a:latin typeface="Marcellus"/>
                <a:ea typeface="Marcellus"/>
                <a:cs typeface="Marcellus"/>
                <a:sym typeface="Marcellus"/>
              </a:rPr>
              <a:t>Best Historical Places to use the app</a:t>
            </a:r>
            <a:endParaRPr b="1" i="0" sz="1700" u="none" cap="none" strike="noStrike">
              <a:solidFill>
                <a:srgbClr val="93C47D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700"/>
              <a:buFont typeface="Marcellus"/>
              <a:buChar char="●"/>
            </a:pPr>
            <a:r>
              <a:rPr b="1" i="0" lang="en" sz="1700" u="none" cap="none" strike="noStrike">
                <a:solidFill>
                  <a:srgbClr val="93C47D"/>
                </a:solidFill>
                <a:latin typeface="Marcellus"/>
                <a:ea typeface="Marcellus"/>
                <a:cs typeface="Marcellus"/>
                <a:sym typeface="Marcellus"/>
              </a:rPr>
              <a:t>Hieroglyphics Name Generator</a:t>
            </a:r>
            <a:endParaRPr b="1" i="0" sz="1700" u="none" cap="none" strike="noStrike">
              <a:solidFill>
                <a:srgbClr val="93C47D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700"/>
              <a:buFont typeface="Marcellus"/>
              <a:buChar char="●"/>
            </a:pPr>
            <a:r>
              <a:rPr b="1" lang="en" sz="1700">
                <a:solidFill>
                  <a:srgbClr val="93C47D"/>
                </a:solidFill>
                <a:latin typeface="Marcellus"/>
                <a:ea typeface="Marcellus"/>
                <a:cs typeface="Marcellus"/>
                <a:sym typeface="Marcellus"/>
              </a:rPr>
              <a:t>Hieroglyphics Dictionary</a:t>
            </a:r>
            <a:endParaRPr b="1" sz="1700">
              <a:solidFill>
                <a:srgbClr val="93C47D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700"/>
              <a:buFont typeface="Marcellus"/>
              <a:buChar char="●"/>
            </a:pPr>
            <a:r>
              <a:rPr b="1" lang="en" sz="1700">
                <a:solidFill>
                  <a:srgbClr val="93C47D"/>
                </a:solidFill>
                <a:latin typeface="Marcellus"/>
                <a:ea typeface="Marcellus"/>
                <a:cs typeface="Marcellus"/>
                <a:sym typeface="Marcellus"/>
              </a:rPr>
              <a:t>History of last Detected Scans</a:t>
            </a:r>
            <a:endParaRPr b="1" sz="1700">
              <a:solidFill>
                <a:srgbClr val="93C47D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700"/>
              <a:buFont typeface="Marcellus"/>
              <a:buChar char="●"/>
            </a:pPr>
            <a:r>
              <a:rPr b="1" lang="en" sz="1700">
                <a:solidFill>
                  <a:srgbClr val="93C47D"/>
                </a:solidFill>
                <a:latin typeface="Marcellus"/>
                <a:ea typeface="Marcellus"/>
                <a:cs typeface="Marcellus"/>
                <a:sym typeface="Marcellus"/>
              </a:rPr>
              <a:t>Uploading &amp; Scanning Symbols</a:t>
            </a:r>
            <a:endParaRPr b="1" sz="1700">
              <a:solidFill>
                <a:srgbClr val="93C47D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62"/>
          <p:cNvSpPr txBox="1"/>
          <p:nvPr>
            <p:ph type="title"/>
          </p:nvPr>
        </p:nvSpPr>
        <p:spPr>
          <a:xfrm>
            <a:off x="527706" y="2001716"/>
            <a:ext cx="6753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200"/>
              <a:t>SOFTWARE TOOLS</a:t>
            </a:r>
            <a:endParaRPr sz="3600"/>
          </a:p>
        </p:txBody>
      </p:sp>
      <p:sp>
        <p:nvSpPr>
          <p:cNvPr id="1384" name="Google Shape;1384;p62"/>
          <p:cNvSpPr txBox="1"/>
          <p:nvPr>
            <p:ph idx="2" type="title"/>
          </p:nvPr>
        </p:nvSpPr>
        <p:spPr>
          <a:xfrm>
            <a:off x="904849" y="929750"/>
            <a:ext cx="1989300" cy="12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08</a:t>
            </a:r>
            <a:endParaRPr/>
          </a:p>
        </p:txBody>
      </p:sp>
      <p:grpSp>
        <p:nvGrpSpPr>
          <p:cNvPr id="1385" name="Google Shape;1385;p62"/>
          <p:cNvGrpSpPr/>
          <p:nvPr/>
        </p:nvGrpSpPr>
        <p:grpSpPr>
          <a:xfrm>
            <a:off x="6212421" y="712409"/>
            <a:ext cx="1392423" cy="4203690"/>
            <a:chOff x="9414375" y="-726556"/>
            <a:chExt cx="1965867" cy="5934901"/>
          </a:xfrm>
        </p:grpSpPr>
        <p:sp>
          <p:nvSpPr>
            <p:cNvPr id="1386" name="Google Shape;1386;p62"/>
            <p:cNvSpPr/>
            <p:nvPr/>
          </p:nvSpPr>
          <p:spPr>
            <a:xfrm>
              <a:off x="9637000" y="1127099"/>
              <a:ext cx="1663679" cy="3486272"/>
            </a:xfrm>
            <a:custGeom>
              <a:rect b="b" l="l" r="r" t="t"/>
              <a:pathLst>
                <a:path extrusionOk="0" h="17397" w="8302">
                  <a:moveTo>
                    <a:pt x="8301" y="0"/>
                  </a:moveTo>
                  <a:lnTo>
                    <a:pt x="0" y="21"/>
                  </a:lnTo>
                  <a:lnTo>
                    <a:pt x="0" y="17397"/>
                  </a:lnTo>
                  <a:lnTo>
                    <a:pt x="8301" y="17397"/>
                  </a:lnTo>
                  <a:lnTo>
                    <a:pt x="83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62"/>
            <p:cNvSpPr/>
            <p:nvPr/>
          </p:nvSpPr>
          <p:spPr>
            <a:xfrm>
              <a:off x="10164101" y="2623778"/>
              <a:ext cx="601200" cy="182364"/>
            </a:xfrm>
            <a:custGeom>
              <a:rect b="b" l="l" r="r" t="t"/>
              <a:pathLst>
                <a:path extrusionOk="0" h="910" w="3000">
                  <a:moveTo>
                    <a:pt x="0" y="1"/>
                  </a:moveTo>
                  <a:lnTo>
                    <a:pt x="131" y="840"/>
                  </a:lnTo>
                  <a:cubicBezTo>
                    <a:pt x="131" y="840"/>
                    <a:pt x="864" y="909"/>
                    <a:pt x="1654" y="909"/>
                  </a:cubicBezTo>
                  <a:cubicBezTo>
                    <a:pt x="2092" y="909"/>
                    <a:pt x="2547" y="888"/>
                    <a:pt x="2905" y="821"/>
                  </a:cubicBezTo>
                  <a:lnTo>
                    <a:pt x="2999" y="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62"/>
            <p:cNvSpPr/>
            <p:nvPr/>
          </p:nvSpPr>
          <p:spPr>
            <a:xfrm>
              <a:off x="10968824" y="1127100"/>
              <a:ext cx="359125" cy="4081245"/>
            </a:xfrm>
            <a:custGeom>
              <a:rect b="b" l="l" r="r" t="t"/>
              <a:pathLst>
                <a:path extrusionOk="0" h="20366" w="1120">
                  <a:moveTo>
                    <a:pt x="983" y="0"/>
                  </a:moveTo>
                  <a:lnTo>
                    <a:pt x="983" y="5678"/>
                  </a:lnTo>
                  <a:lnTo>
                    <a:pt x="701" y="5960"/>
                  </a:lnTo>
                  <a:lnTo>
                    <a:pt x="701" y="8372"/>
                  </a:lnTo>
                  <a:lnTo>
                    <a:pt x="0" y="9072"/>
                  </a:lnTo>
                  <a:lnTo>
                    <a:pt x="0" y="20366"/>
                  </a:lnTo>
                  <a:lnTo>
                    <a:pt x="1120" y="18478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62"/>
            <p:cNvSpPr/>
            <p:nvPr/>
          </p:nvSpPr>
          <p:spPr>
            <a:xfrm>
              <a:off x="9414375" y="4313550"/>
              <a:ext cx="1554443" cy="888602"/>
            </a:xfrm>
            <a:custGeom>
              <a:rect b="b" l="l" r="r" t="t"/>
              <a:pathLst>
                <a:path extrusionOk="0" h="4570" w="8220">
                  <a:moveTo>
                    <a:pt x="1" y="0"/>
                  </a:moveTo>
                  <a:lnTo>
                    <a:pt x="1" y="4570"/>
                  </a:lnTo>
                  <a:lnTo>
                    <a:pt x="8219" y="4570"/>
                  </a:lnTo>
                  <a:lnTo>
                    <a:pt x="82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62"/>
            <p:cNvSpPr/>
            <p:nvPr/>
          </p:nvSpPr>
          <p:spPr>
            <a:xfrm>
              <a:off x="10092100" y="2788175"/>
              <a:ext cx="627229" cy="1418408"/>
            </a:xfrm>
            <a:custGeom>
              <a:rect b="b" l="l" r="r" t="t"/>
              <a:pathLst>
                <a:path extrusionOk="0" h="7208" w="3130">
                  <a:moveTo>
                    <a:pt x="598" y="0"/>
                  </a:moveTo>
                  <a:lnTo>
                    <a:pt x="0" y="7208"/>
                  </a:lnTo>
                  <a:lnTo>
                    <a:pt x="3130" y="7208"/>
                  </a:lnTo>
                  <a:lnTo>
                    <a:pt x="27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62"/>
            <p:cNvSpPr/>
            <p:nvPr/>
          </p:nvSpPr>
          <p:spPr>
            <a:xfrm>
              <a:off x="10546397" y="2269151"/>
              <a:ext cx="707996" cy="2059259"/>
            </a:xfrm>
            <a:custGeom>
              <a:rect b="b" l="l" r="r" t="t"/>
              <a:pathLst>
                <a:path extrusionOk="0" h="10276" w="3533">
                  <a:moveTo>
                    <a:pt x="3137" y="1"/>
                  </a:moveTo>
                  <a:lnTo>
                    <a:pt x="1639" y="312"/>
                  </a:lnTo>
                  <a:cubicBezTo>
                    <a:pt x="1639" y="312"/>
                    <a:pt x="1067" y="1254"/>
                    <a:pt x="548" y="1678"/>
                  </a:cubicBezTo>
                  <a:cubicBezTo>
                    <a:pt x="26" y="2099"/>
                    <a:pt x="199" y="3070"/>
                    <a:pt x="100" y="3690"/>
                  </a:cubicBezTo>
                  <a:cubicBezTo>
                    <a:pt x="0" y="4312"/>
                    <a:pt x="516" y="7110"/>
                    <a:pt x="640" y="7806"/>
                  </a:cubicBezTo>
                  <a:cubicBezTo>
                    <a:pt x="722" y="8266"/>
                    <a:pt x="620" y="8691"/>
                    <a:pt x="550" y="9038"/>
                  </a:cubicBezTo>
                  <a:cubicBezTo>
                    <a:pt x="532" y="9054"/>
                    <a:pt x="518" y="9072"/>
                    <a:pt x="510" y="9090"/>
                  </a:cubicBezTo>
                  <a:cubicBezTo>
                    <a:pt x="361" y="9499"/>
                    <a:pt x="22" y="9886"/>
                    <a:pt x="341" y="10181"/>
                  </a:cubicBezTo>
                  <a:cubicBezTo>
                    <a:pt x="396" y="10232"/>
                    <a:pt x="453" y="10250"/>
                    <a:pt x="508" y="10250"/>
                  </a:cubicBezTo>
                  <a:cubicBezTo>
                    <a:pt x="664" y="10250"/>
                    <a:pt x="798" y="10097"/>
                    <a:pt x="798" y="10097"/>
                  </a:cubicBezTo>
                  <a:cubicBezTo>
                    <a:pt x="872" y="10204"/>
                    <a:pt x="954" y="10239"/>
                    <a:pt x="1030" y="10239"/>
                  </a:cubicBezTo>
                  <a:cubicBezTo>
                    <a:pt x="1172" y="10239"/>
                    <a:pt x="1292" y="10115"/>
                    <a:pt x="1292" y="10115"/>
                  </a:cubicBezTo>
                  <a:cubicBezTo>
                    <a:pt x="1373" y="10222"/>
                    <a:pt x="1453" y="10257"/>
                    <a:pt x="1524" y="10257"/>
                  </a:cubicBezTo>
                  <a:cubicBezTo>
                    <a:pt x="1658" y="10257"/>
                    <a:pt x="1757" y="10133"/>
                    <a:pt x="1757" y="10133"/>
                  </a:cubicBezTo>
                  <a:cubicBezTo>
                    <a:pt x="1834" y="10240"/>
                    <a:pt x="1905" y="10276"/>
                    <a:pt x="1965" y="10276"/>
                  </a:cubicBezTo>
                  <a:cubicBezTo>
                    <a:pt x="2082" y="10276"/>
                    <a:pt x="2159" y="10143"/>
                    <a:pt x="2159" y="10143"/>
                  </a:cubicBezTo>
                  <a:cubicBezTo>
                    <a:pt x="2187" y="10234"/>
                    <a:pt x="2271" y="10271"/>
                    <a:pt x="2352" y="10271"/>
                  </a:cubicBezTo>
                  <a:cubicBezTo>
                    <a:pt x="2462" y="10271"/>
                    <a:pt x="2567" y="10203"/>
                    <a:pt x="2524" y="10105"/>
                  </a:cubicBezTo>
                  <a:cubicBezTo>
                    <a:pt x="2425" y="9890"/>
                    <a:pt x="2265" y="9375"/>
                    <a:pt x="2179" y="9062"/>
                  </a:cubicBezTo>
                  <a:cubicBezTo>
                    <a:pt x="2144" y="8747"/>
                    <a:pt x="2088" y="8306"/>
                    <a:pt x="2076" y="7824"/>
                  </a:cubicBezTo>
                  <a:cubicBezTo>
                    <a:pt x="2052" y="6954"/>
                    <a:pt x="2536" y="5279"/>
                    <a:pt x="2560" y="4631"/>
                  </a:cubicBezTo>
                  <a:cubicBezTo>
                    <a:pt x="2586" y="3985"/>
                    <a:pt x="2586" y="3441"/>
                    <a:pt x="2586" y="3441"/>
                  </a:cubicBezTo>
                  <a:cubicBezTo>
                    <a:pt x="2710" y="3293"/>
                    <a:pt x="2740" y="3104"/>
                    <a:pt x="3137" y="2831"/>
                  </a:cubicBezTo>
                  <a:cubicBezTo>
                    <a:pt x="3533" y="2558"/>
                    <a:pt x="3137" y="1"/>
                    <a:pt x="31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62"/>
            <p:cNvSpPr/>
            <p:nvPr/>
          </p:nvSpPr>
          <p:spPr>
            <a:xfrm>
              <a:off x="10903300" y="2788175"/>
              <a:ext cx="282750" cy="1554173"/>
            </a:xfrm>
            <a:custGeom>
              <a:rect b="b" l="l" r="r" t="t"/>
              <a:pathLst>
                <a:path extrusionOk="0" h="7883" w="1411">
                  <a:moveTo>
                    <a:pt x="889" y="0"/>
                  </a:moveTo>
                  <a:cubicBezTo>
                    <a:pt x="835" y="19"/>
                    <a:pt x="444" y="410"/>
                    <a:pt x="386" y="765"/>
                  </a:cubicBezTo>
                  <a:cubicBezTo>
                    <a:pt x="331" y="1120"/>
                    <a:pt x="311" y="2536"/>
                    <a:pt x="217" y="3373"/>
                  </a:cubicBezTo>
                  <a:cubicBezTo>
                    <a:pt x="125" y="4211"/>
                    <a:pt x="0" y="5738"/>
                    <a:pt x="57" y="6205"/>
                  </a:cubicBezTo>
                  <a:cubicBezTo>
                    <a:pt x="113" y="6671"/>
                    <a:pt x="574" y="7080"/>
                    <a:pt x="536" y="7882"/>
                  </a:cubicBezTo>
                  <a:cubicBezTo>
                    <a:pt x="536" y="7882"/>
                    <a:pt x="1226" y="7639"/>
                    <a:pt x="1206" y="7323"/>
                  </a:cubicBezTo>
                  <a:cubicBezTo>
                    <a:pt x="1188" y="7008"/>
                    <a:pt x="797" y="5980"/>
                    <a:pt x="853" y="5459"/>
                  </a:cubicBezTo>
                  <a:cubicBezTo>
                    <a:pt x="907" y="4937"/>
                    <a:pt x="1226" y="1324"/>
                    <a:pt x="1318" y="971"/>
                  </a:cubicBezTo>
                  <a:cubicBezTo>
                    <a:pt x="1411" y="614"/>
                    <a:pt x="889" y="0"/>
                    <a:pt x="8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62"/>
            <p:cNvSpPr/>
            <p:nvPr/>
          </p:nvSpPr>
          <p:spPr>
            <a:xfrm>
              <a:off x="10915326" y="4247452"/>
              <a:ext cx="68936" cy="98995"/>
            </a:xfrm>
            <a:custGeom>
              <a:rect b="b" l="l" r="r" t="t"/>
              <a:pathLst>
                <a:path extrusionOk="0" h="494" w="344">
                  <a:moveTo>
                    <a:pt x="223" y="0"/>
                  </a:moveTo>
                  <a:cubicBezTo>
                    <a:pt x="243" y="309"/>
                    <a:pt x="1" y="494"/>
                    <a:pt x="1" y="494"/>
                  </a:cubicBezTo>
                  <a:lnTo>
                    <a:pt x="344" y="494"/>
                  </a:lnTo>
                  <a:cubicBezTo>
                    <a:pt x="336" y="289"/>
                    <a:pt x="223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62"/>
            <p:cNvSpPr/>
            <p:nvPr/>
          </p:nvSpPr>
          <p:spPr>
            <a:xfrm>
              <a:off x="10833364" y="4245448"/>
              <a:ext cx="72944" cy="102602"/>
            </a:xfrm>
            <a:custGeom>
              <a:rect b="b" l="l" r="r" t="t"/>
              <a:pathLst>
                <a:path extrusionOk="0" h="512" w="364">
                  <a:moveTo>
                    <a:pt x="271" y="0"/>
                  </a:moveTo>
                  <a:cubicBezTo>
                    <a:pt x="233" y="327"/>
                    <a:pt x="0" y="468"/>
                    <a:pt x="0" y="468"/>
                  </a:cubicBezTo>
                  <a:lnTo>
                    <a:pt x="345" y="512"/>
                  </a:lnTo>
                  <a:cubicBezTo>
                    <a:pt x="363" y="261"/>
                    <a:pt x="271" y="0"/>
                    <a:pt x="2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62"/>
            <p:cNvSpPr/>
            <p:nvPr/>
          </p:nvSpPr>
          <p:spPr>
            <a:xfrm>
              <a:off x="10739979" y="4233825"/>
              <a:ext cx="70138" cy="107412"/>
            </a:xfrm>
            <a:custGeom>
              <a:rect b="b" l="l" r="r" t="t"/>
              <a:pathLst>
                <a:path extrusionOk="0" h="536" w="350">
                  <a:moveTo>
                    <a:pt x="314" y="0"/>
                  </a:moveTo>
                  <a:cubicBezTo>
                    <a:pt x="280" y="281"/>
                    <a:pt x="1" y="492"/>
                    <a:pt x="1" y="492"/>
                  </a:cubicBezTo>
                  <a:lnTo>
                    <a:pt x="326" y="536"/>
                  </a:lnTo>
                  <a:cubicBezTo>
                    <a:pt x="350" y="409"/>
                    <a:pt x="314" y="0"/>
                    <a:pt x="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62"/>
            <p:cNvSpPr/>
            <p:nvPr/>
          </p:nvSpPr>
          <p:spPr>
            <a:xfrm>
              <a:off x="10622347" y="4197553"/>
              <a:ext cx="89376" cy="146088"/>
            </a:xfrm>
            <a:custGeom>
              <a:rect b="b" l="l" r="r" t="t"/>
              <a:pathLst>
                <a:path extrusionOk="0" h="729" w="446">
                  <a:moveTo>
                    <a:pt x="395" y="1"/>
                  </a:moveTo>
                  <a:cubicBezTo>
                    <a:pt x="365" y="410"/>
                    <a:pt x="0" y="653"/>
                    <a:pt x="0" y="653"/>
                  </a:cubicBezTo>
                  <a:lnTo>
                    <a:pt x="425" y="729"/>
                  </a:lnTo>
                  <a:cubicBezTo>
                    <a:pt x="446" y="536"/>
                    <a:pt x="395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62"/>
            <p:cNvSpPr/>
            <p:nvPr/>
          </p:nvSpPr>
          <p:spPr>
            <a:xfrm>
              <a:off x="9947814" y="977203"/>
              <a:ext cx="1067103" cy="1531819"/>
            </a:xfrm>
            <a:custGeom>
              <a:rect b="b" l="l" r="r" t="t"/>
              <a:pathLst>
                <a:path extrusionOk="0" h="7644" w="5325">
                  <a:moveTo>
                    <a:pt x="2942" y="0"/>
                  </a:moveTo>
                  <a:cubicBezTo>
                    <a:pt x="2914" y="0"/>
                    <a:pt x="2888" y="1"/>
                    <a:pt x="2865" y="2"/>
                  </a:cubicBezTo>
                  <a:cubicBezTo>
                    <a:pt x="1745" y="78"/>
                    <a:pt x="219" y="227"/>
                    <a:pt x="110" y="452"/>
                  </a:cubicBezTo>
                  <a:cubicBezTo>
                    <a:pt x="0" y="678"/>
                    <a:pt x="38" y="3172"/>
                    <a:pt x="187" y="3657"/>
                  </a:cubicBezTo>
                  <a:cubicBezTo>
                    <a:pt x="333" y="4141"/>
                    <a:pt x="72" y="7194"/>
                    <a:pt x="72" y="7194"/>
                  </a:cubicBezTo>
                  <a:cubicBezTo>
                    <a:pt x="72" y="7194"/>
                    <a:pt x="221" y="7603"/>
                    <a:pt x="2046" y="7641"/>
                  </a:cubicBezTo>
                  <a:cubicBezTo>
                    <a:pt x="2104" y="7642"/>
                    <a:pt x="2161" y="7643"/>
                    <a:pt x="2217" y="7643"/>
                  </a:cubicBezTo>
                  <a:cubicBezTo>
                    <a:pt x="3949" y="7643"/>
                    <a:pt x="5125" y="7094"/>
                    <a:pt x="5125" y="7094"/>
                  </a:cubicBezTo>
                  <a:cubicBezTo>
                    <a:pt x="4975" y="6165"/>
                    <a:pt x="5324" y="339"/>
                    <a:pt x="5324" y="339"/>
                  </a:cubicBezTo>
                  <a:cubicBezTo>
                    <a:pt x="5324" y="339"/>
                    <a:pt x="3556" y="0"/>
                    <a:pt x="29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62"/>
            <p:cNvSpPr/>
            <p:nvPr/>
          </p:nvSpPr>
          <p:spPr>
            <a:xfrm>
              <a:off x="10290291" y="544951"/>
              <a:ext cx="500186" cy="598379"/>
            </a:xfrm>
            <a:custGeom>
              <a:rect b="b" l="l" r="r" t="t"/>
              <a:pathLst>
                <a:path extrusionOk="0" h="2986" w="2496">
                  <a:moveTo>
                    <a:pt x="2496" y="1"/>
                  </a:moveTo>
                  <a:lnTo>
                    <a:pt x="0" y="1116"/>
                  </a:lnTo>
                  <a:cubicBezTo>
                    <a:pt x="0" y="1116"/>
                    <a:pt x="113" y="2013"/>
                    <a:pt x="74" y="2607"/>
                  </a:cubicBezTo>
                  <a:cubicBezTo>
                    <a:pt x="74" y="2607"/>
                    <a:pt x="433" y="2986"/>
                    <a:pt x="1131" y="2986"/>
                  </a:cubicBezTo>
                  <a:cubicBezTo>
                    <a:pt x="1181" y="2986"/>
                    <a:pt x="1233" y="2984"/>
                    <a:pt x="1286" y="2980"/>
                  </a:cubicBezTo>
                  <a:cubicBezTo>
                    <a:pt x="1992" y="2926"/>
                    <a:pt x="2383" y="2496"/>
                    <a:pt x="2383" y="2496"/>
                  </a:cubicBezTo>
                  <a:cubicBezTo>
                    <a:pt x="2383" y="2496"/>
                    <a:pt x="2383" y="2049"/>
                    <a:pt x="2421" y="1192"/>
                  </a:cubicBezTo>
                  <a:cubicBezTo>
                    <a:pt x="2460" y="334"/>
                    <a:pt x="2496" y="1"/>
                    <a:pt x="2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62"/>
            <p:cNvSpPr/>
            <p:nvPr/>
          </p:nvSpPr>
          <p:spPr>
            <a:xfrm>
              <a:off x="9647822" y="1045137"/>
              <a:ext cx="374137" cy="1127422"/>
            </a:xfrm>
            <a:custGeom>
              <a:rect b="b" l="l" r="r" t="t"/>
              <a:pathLst>
                <a:path extrusionOk="0" h="5626" w="1867">
                  <a:moveTo>
                    <a:pt x="1826" y="0"/>
                  </a:moveTo>
                  <a:cubicBezTo>
                    <a:pt x="1826" y="0"/>
                    <a:pt x="859" y="223"/>
                    <a:pt x="598" y="967"/>
                  </a:cubicBezTo>
                  <a:cubicBezTo>
                    <a:pt x="338" y="1713"/>
                    <a:pt x="1" y="4618"/>
                    <a:pt x="151" y="5625"/>
                  </a:cubicBezTo>
                  <a:lnTo>
                    <a:pt x="1754" y="5511"/>
                  </a:lnTo>
                  <a:cubicBezTo>
                    <a:pt x="1754" y="5511"/>
                    <a:pt x="1866" y="3573"/>
                    <a:pt x="1866" y="2867"/>
                  </a:cubicBezTo>
                  <a:cubicBezTo>
                    <a:pt x="1866" y="2159"/>
                    <a:pt x="1826" y="0"/>
                    <a:pt x="18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62"/>
            <p:cNvSpPr/>
            <p:nvPr/>
          </p:nvSpPr>
          <p:spPr>
            <a:xfrm>
              <a:off x="9742208" y="2561728"/>
              <a:ext cx="561106" cy="1767484"/>
            </a:xfrm>
            <a:custGeom>
              <a:rect b="b" l="l" r="r" t="t"/>
              <a:pathLst>
                <a:path extrusionOk="0" h="8820" w="2800">
                  <a:moveTo>
                    <a:pt x="1203" y="1"/>
                  </a:moveTo>
                  <a:cubicBezTo>
                    <a:pt x="1039" y="1"/>
                    <a:pt x="855" y="15"/>
                    <a:pt x="649" y="45"/>
                  </a:cubicBezTo>
                  <a:cubicBezTo>
                    <a:pt x="352" y="87"/>
                    <a:pt x="1" y="866"/>
                    <a:pt x="77" y="1584"/>
                  </a:cubicBezTo>
                  <a:cubicBezTo>
                    <a:pt x="151" y="2304"/>
                    <a:pt x="27" y="3273"/>
                    <a:pt x="224" y="4218"/>
                  </a:cubicBezTo>
                  <a:cubicBezTo>
                    <a:pt x="412" y="5112"/>
                    <a:pt x="645" y="7016"/>
                    <a:pt x="585" y="7526"/>
                  </a:cubicBezTo>
                  <a:cubicBezTo>
                    <a:pt x="575" y="7538"/>
                    <a:pt x="567" y="7552"/>
                    <a:pt x="563" y="7568"/>
                  </a:cubicBezTo>
                  <a:cubicBezTo>
                    <a:pt x="480" y="7877"/>
                    <a:pt x="312" y="8424"/>
                    <a:pt x="210" y="8649"/>
                  </a:cubicBezTo>
                  <a:cubicBezTo>
                    <a:pt x="165" y="8747"/>
                    <a:pt x="269" y="8815"/>
                    <a:pt x="379" y="8815"/>
                  </a:cubicBezTo>
                  <a:cubicBezTo>
                    <a:pt x="461" y="8815"/>
                    <a:pt x="545" y="8777"/>
                    <a:pt x="573" y="8685"/>
                  </a:cubicBezTo>
                  <a:cubicBezTo>
                    <a:pt x="573" y="8685"/>
                    <a:pt x="650" y="8820"/>
                    <a:pt x="767" y="8820"/>
                  </a:cubicBezTo>
                  <a:cubicBezTo>
                    <a:pt x="827" y="8820"/>
                    <a:pt x="898" y="8784"/>
                    <a:pt x="974" y="8675"/>
                  </a:cubicBezTo>
                  <a:cubicBezTo>
                    <a:pt x="974" y="8675"/>
                    <a:pt x="1074" y="8799"/>
                    <a:pt x="1208" y="8799"/>
                  </a:cubicBezTo>
                  <a:cubicBezTo>
                    <a:pt x="1279" y="8799"/>
                    <a:pt x="1360" y="8764"/>
                    <a:pt x="1441" y="8659"/>
                  </a:cubicBezTo>
                  <a:cubicBezTo>
                    <a:pt x="1441" y="8659"/>
                    <a:pt x="1559" y="8781"/>
                    <a:pt x="1702" y="8781"/>
                  </a:cubicBezTo>
                  <a:cubicBezTo>
                    <a:pt x="1777" y="8781"/>
                    <a:pt x="1860" y="8747"/>
                    <a:pt x="1935" y="8641"/>
                  </a:cubicBezTo>
                  <a:cubicBezTo>
                    <a:pt x="1935" y="8641"/>
                    <a:pt x="2067" y="8794"/>
                    <a:pt x="2223" y="8794"/>
                  </a:cubicBezTo>
                  <a:cubicBezTo>
                    <a:pt x="2277" y="8794"/>
                    <a:pt x="2335" y="8775"/>
                    <a:pt x="2390" y="8723"/>
                  </a:cubicBezTo>
                  <a:cubicBezTo>
                    <a:pt x="2709" y="8432"/>
                    <a:pt x="2372" y="8043"/>
                    <a:pt x="2222" y="7632"/>
                  </a:cubicBezTo>
                  <a:cubicBezTo>
                    <a:pt x="2218" y="7620"/>
                    <a:pt x="2210" y="7610"/>
                    <a:pt x="2200" y="7598"/>
                  </a:cubicBezTo>
                  <a:cubicBezTo>
                    <a:pt x="2117" y="7305"/>
                    <a:pt x="2089" y="6960"/>
                    <a:pt x="2089" y="6328"/>
                  </a:cubicBezTo>
                  <a:cubicBezTo>
                    <a:pt x="2089" y="5704"/>
                    <a:pt x="2573" y="3371"/>
                    <a:pt x="2549" y="2304"/>
                  </a:cubicBezTo>
                  <a:cubicBezTo>
                    <a:pt x="2525" y="1336"/>
                    <a:pt x="2800" y="1"/>
                    <a:pt x="1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62"/>
            <p:cNvSpPr/>
            <p:nvPr/>
          </p:nvSpPr>
          <p:spPr>
            <a:xfrm>
              <a:off x="10031375" y="2590975"/>
              <a:ext cx="301201" cy="1722571"/>
            </a:xfrm>
            <a:custGeom>
              <a:rect b="b" l="l" r="r" t="t"/>
              <a:pathLst>
                <a:path extrusionOk="0" h="8949" w="1503">
                  <a:moveTo>
                    <a:pt x="688" y="1"/>
                  </a:moveTo>
                  <a:cubicBezTo>
                    <a:pt x="357" y="1"/>
                    <a:pt x="0" y="60"/>
                    <a:pt x="0" y="60"/>
                  </a:cubicBezTo>
                  <a:cubicBezTo>
                    <a:pt x="0" y="60"/>
                    <a:pt x="534" y="220"/>
                    <a:pt x="596" y="1103"/>
                  </a:cubicBezTo>
                  <a:cubicBezTo>
                    <a:pt x="660" y="1985"/>
                    <a:pt x="448" y="4704"/>
                    <a:pt x="373" y="5957"/>
                  </a:cubicBezTo>
                  <a:cubicBezTo>
                    <a:pt x="297" y="7211"/>
                    <a:pt x="474" y="7721"/>
                    <a:pt x="622" y="7994"/>
                  </a:cubicBezTo>
                  <a:cubicBezTo>
                    <a:pt x="771" y="8266"/>
                    <a:pt x="971" y="8553"/>
                    <a:pt x="871" y="8948"/>
                  </a:cubicBezTo>
                  <a:cubicBezTo>
                    <a:pt x="871" y="8948"/>
                    <a:pt x="1378" y="8700"/>
                    <a:pt x="1132" y="7384"/>
                  </a:cubicBezTo>
                  <a:cubicBezTo>
                    <a:pt x="883" y="6068"/>
                    <a:pt x="1106" y="4393"/>
                    <a:pt x="1304" y="3446"/>
                  </a:cubicBezTo>
                  <a:cubicBezTo>
                    <a:pt x="1503" y="2501"/>
                    <a:pt x="1392" y="381"/>
                    <a:pt x="1216" y="132"/>
                  </a:cubicBezTo>
                  <a:cubicBezTo>
                    <a:pt x="1144" y="30"/>
                    <a:pt x="923" y="1"/>
                    <a:pt x="6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62"/>
            <p:cNvSpPr/>
            <p:nvPr/>
          </p:nvSpPr>
          <p:spPr>
            <a:xfrm>
              <a:off x="10078272" y="4212783"/>
              <a:ext cx="57714" cy="141880"/>
            </a:xfrm>
            <a:custGeom>
              <a:rect b="b" l="l" r="r" t="t"/>
              <a:pathLst>
                <a:path extrusionOk="0" h="708" w="288">
                  <a:moveTo>
                    <a:pt x="115" y="1"/>
                  </a:moveTo>
                  <a:cubicBezTo>
                    <a:pt x="188" y="384"/>
                    <a:pt x="1" y="707"/>
                    <a:pt x="1" y="707"/>
                  </a:cubicBezTo>
                  <a:lnTo>
                    <a:pt x="288" y="683"/>
                  </a:lnTo>
                  <a:cubicBezTo>
                    <a:pt x="288" y="362"/>
                    <a:pt x="115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62"/>
            <p:cNvSpPr/>
            <p:nvPr/>
          </p:nvSpPr>
          <p:spPr>
            <a:xfrm>
              <a:off x="9957834" y="4213585"/>
              <a:ext cx="80158" cy="138273"/>
            </a:xfrm>
            <a:custGeom>
              <a:rect b="b" l="l" r="r" t="t"/>
              <a:pathLst>
                <a:path extrusionOk="0" h="690" w="400">
                  <a:moveTo>
                    <a:pt x="305" y="1"/>
                  </a:moveTo>
                  <a:cubicBezTo>
                    <a:pt x="257" y="406"/>
                    <a:pt x="0" y="679"/>
                    <a:pt x="0" y="679"/>
                  </a:cubicBezTo>
                  <a:cubicBezTo>
                    <a:pt x="32" y="687"/>
                    <a:pt x="63" y="690"/>
                    <a:pt x="92" y="690"/>
                  </a:cubicBezTo>
                  <a:cubicBezTo>
                    <a:pt x="271" y="690"/>
                    <a:pt x="399" y="568"/>
                    <a:pt x="397" y="567"/>
                  </a:cubicBezTo>
                  <a:cubicBezTo>
                    <a:pt x="359" y="368"/>
                    <a:pt x="305" y="1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62"/>
            <p:cNvSpPr/>
            <p:nvPr/>
          </p:nvSpPr>
          <p:spPr>
            <a:xfrm>
              <a:off x="9883487" y="4249055"/>
              <a:ext cx="56311" cy="102201"/>
            </a:xfrm>
            <a:custGeom>
              <a:rect b="b" l="l" r="r" t="t"/>
              <a:pathLst>
                <a:path extrusionOk="0" h="510" w="281">
                  <a:moveTo>
                    <a:pt x="245" y="0"/>
                  </a:moveTo>
                  <a:cubicBezTo>
                    <a:pt x="231" y="253"/>
                    <a:pt x="0" y="510"/>
                    <a:pt x="0" y="510"/>
                  </a:cubicBezTo>
                  <a:lnTo>
                    <a:pt x="281" y="392"/>
                  </a:lnTo>
                  <a:cubicBezTo>
                    <a:pt x="281" y="303"/>
                    <a:pt x="245" y="0"/>
                    <a:pt x="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62"/>
            <p:cNvSpPr/>
            <p:nvPr/>
          </p:nvSpPr>
          <p:spPr>
            <a:xfrm>
              <a:off x="9787698" y="4252261"/>
              <a:ext cx="73345" cy="93184"/>
            </a:xfrm>
            <a:custGeom>
              <a:rect b="b" l="l" r="r" t="t"/>
              <a:pathLst>
                <a:path extrusionOk="0" h="465" w="366">
                  <a:moveTo>
                    <a:pt x="366" y="0"/>
                  </a:moveTo>
                  <a:cubicBezTo>
                    <a:pt x="316" y="237"/>
                    <a:pt x="1" y="460"/>
                    <a:pt x="1" y="460"/>
                  </a:cubicBezTo>
                  <a:cubicBezTo>
                    <a:pt x="14" y="463"/>
                    <a:pt x="29" y="464"/>
                    <a:pt x="45" y="464"/>
                  </a:cubicBezTo>
                  <a:cubicBezTo>
                    <a:pt x="167" y="464"/>
                    <a:pt x="342" y="388"/>
                    <a:pt x="342" y="388"/>
                  </a:cubicBezTo>
                  <a:cubicBezTo>
                    <a:pt x="328" y="291"/>
                    <a:pt x="366" y="1"/>
                    <a:pt x="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62"/>
            <p:cNvSpPr/>
            <p:nvPr/>
          </p:nvSpPr>
          <p:spPr>
            <a:xfrm>
              <a:off x="9782488" y="2324260"/>
              <a:ext cx="1459477" cy="620423"/>
            </a:xfrm>
            <a:custGeom>
              <a:rect b="b" l="l" r="r" t="t"/>
              <a:pathLst>
                <a:path extrusionOk="0" h="3096" w="7283">
                  <a:moveTo>
                    <a:pt x="1190" y="0"/>
                  </a:moveTo>
                  <a:cubicBezTo>
                    <a:pt x="1192" y="7"/>
                    <a:pt x="187" y="1349"/>
                    <a:pt x="1" y="1774"/>
                  </a:cubicBezTo>
                  <a:cubicBezTo>
                    <a:pt x="1" y="1774"/>
                    <a:pt x="424" y="1601"/>
                    <a:pt x="913" y="1531"/>
                  </a:cubicBezTo>
                  <a:cubicBezTo>
                    <a:pt x="1001" y="1519"/>
                    <a:pt x="1080" y="1513"/>
                    <a:pt x="1154" y="1513"/>
                  </a:cubicBezTo>
                  <a:cubicBezTo>
                    <a:pt x="1742" y="1513"/>
                    <a:pt x="1979" y="1866"/>
                    <a:pt x="3056" y="1866"/>
                  </a:cubicBezTo>
                  <a:cubicBezTo>
                    <a:pt x="3687" y="1866"/>
                    <a:pt x="4259" y="1821"/>
                    <a:pt x="4746" y="1821"/>
                  </a:cubicBezTo>
                  <a:cubicBezTo>
                    <a:pt x="5725" y="1821"/>
                    <a:pt x="6364" y="2003"/>
                    <a:pt x="6462" y="3096"/>
                  </a:cubicBezTo>
                  <a:cubicBezTo>
                    <a:pt x="6462" y="3096"/>
                    <a:pt x="6871" y="2723"/>
                    <a:pt x="7078" y="2406"/>
                  </a:cubicBezTo>
                  <a:cubicBezTo>
                    <a:pt x="7282" y="2091"/>
                    <a:pt x="7094" y="227"/>
                    <a:pt x="7002" y="115"/>
                  </a:cubicBezTo>
                  <a:cubicBezTo>
                    <a:pt x="7002" y="115"/>
                    <a:pt x="5360" y="251"/>
                    <a:pt x="3769" y="251"/>
                  </a:cubicBezTo>
                  <a:cubicBezTo>
                    <a:pt x="2730" y="251"/>
                    <a:pt x="1713" y="193"/>
                    <a:pt x="11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62"/>
            <p:cNvSpPr/>
            <p:nvPr/>
          </p:nvSpPr>
          <p:spPr>
            <a:xfrm>
              <a:off x="10596095" y="1029907"/>
              <a:ext cx="731843" cy="1672497"/>
            </a:xfrm>
            <a:custGeom>
              <a:rect b="b" l="l" r="r" t="t"/>
              <a:pathLst>
                <a:path extrusionOk="0" h="8346" w="3652">
                  <a:moveTo>
                    <a:pt x="1565" y="0"/>
                  </a:moveTo>
                  <a:lnTo>
                    <a:pt x="1750" y="5292"/>
                  </a:lnTo>
                  <a:cubicBezTo>
                    <a:pt x="1766" y="5296"/>
                    <a:pt x="1784" y="5304"/>
                    <a:pt x="1804" y="5312"/>
                  </a:cubicBezTo>
                  <a:cubicBezTo>
                    <a:pt x="1686" y="5420"/>
                    <a:pt x="1596" y="5577"/>
                    <a:pt x="1489" y="5775"/>
                  </a:cubicBezTo>
                  <a:cubicBezTo>
                    <a:pt x="1239" y="6243"/>
                    <a:pt x="968" y="6931"/>
                    <a:pt x="819" y="6967"/>
                  </a:cubicBezTo>
                  <a:cubicBezTo>
                    <a:pt x="673" y="7005"/>
                    <a:pt x="1" y="7934"/>
                    <a:pt x="113" y="8048"/>
                  </a:cubicBezTo>
                  <a:cubicBezTo>
                    <a:pt x="127" y="8062"/>
                    <a:pt x="144" y="8068"/>
                    <a:pt x="165" y="8068"/>
                  </a:cubicBezTo>
                  <a:cubicBezTo>
                    <a:pt x="318" y="8068"/>
                    <a:pt x="635" y="7749"/>
                    <a:pt x="635" y="7749"/>
                  </a:cubicBezTo>
                  <a:lnTo>
                    <a:pt x="635" y="7749"/>
                  </a:lnTo>
                  <a:cubicBezTo>
                    <a:pt x="635" y="7749"/>
                    <a:pt x="486" y="8233"/>
                    <a:pt x="709" y="8233"/>
                  </a:cubicBezTo>
                  <a:cubicBezTo>
                    <a:pt x="934" y="8233"/>
                    <a:pt x="1269" y="7749"/>
                    <a:pt x="1269" y="7749"/>
                  </a:cubicBezTo>
                  <a:lnTo>
                    <a:pt x="1269" y="7749"/>
                  </a:lnTo>
                  <a:cubicBezTo>
                    <a:pt x="1269" y="7749"/>
                    <a:pt x="1194" y="8345"/>
                    <a:pt x="1381" y="8345"/>
                  </a:cubicBezTo>
                  <a:cubicBezTo>
                    <a:pt x="1568" y="8345"/>
                    <a:pt x="1756" y="7787"/>
                    <a:pt x="1979" y="7489"/>
                  </a:cubicBezTo>
                  <a:cubicBezTo>
                    <a:pt x="2201" y="7190"/>
                    <a:pt x="3642" y="6301"/>
                    <a:pt x="3395" y="5699"/>
                  </a:cubicBezTo>
                  <a:cubicBezTo>
                    <a:pt x="3427" y="5477"/>
                    <a:pt x="3652" y="2572"/>
                    <a:pt x="3315" y="1342"/>
                  </a:cubicBezTo>
                  <a:cubicBezTo>
                    <a:pt x="2980" y="114"/>
                    <a:pt x="1566" y="0"/>
                    <a:pt x="1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62"/>
            <p:cNvSpPr/>
            <p:nvPr/>
          </p:nvSpPr>
          <p:spPr>
            <a:xfrm>
              <a:off x="10846189" y="1056159"/>
              <a:ext cx="534053" cy="1668689"/>
            </a:xfrm>
            <a:custGeom>
              <a:rect b="b" l="l" r="r" t="t"/>
              <a:pathLst>
                <a:path extrusionOk="0" h="8327" w="2665">
                  <a:moveTo>
                    <a:pt x="1615" y="0"/>
                  </a:moveTo>
                  <a:cubicBezTo>
                    <a:pt x="1336" y="0"/>
                    <a:pt x="1062" y="244"/>
                    <a:pt x="1062" y="244"/>
                  </a:cubicBezTo>
                  <a:cubicBezTo>
                    <a:pt x="1062" y="244"/>
                    <a:pt x="1583" y="748"/>
                    <a:pt x="1752" y="1863"/>
                  </a:cubicBezTo>
                  <a:cubicBezTo>
                    <a:pt x="1920" y="2978"/>
                    <a:pt x="1956" y="5049"/>
                    <a:pt x="1864" y="5291"/>
                  </a:cubicBezTo>
                  <a:cubicBezTo>
                    <a:pt x="1772" y="5534"/>
                    <a:pt x="578" y="6968"/>
                    <a:pt x="506" y="7041"/>
                  </a:cubicBezTo>
                  <a:cubicBezTo>
                    <a:pt x="430" y="7117"/>
                    <a:pt x="169" y="8042"/>
                    <a:pt x="1" y="8327"/>
                  </a:cubicBezTo>
                  <a:cubicBezTo>
                    <a:pt x="1" y="8327"/>
                    <a:pt x="697" y="8172"/>
                    <a:pt x="1529" y="7007"/>
                  </a:cubicBezTo>
                  <a:cubicBezTo>
                    <a:pt x="1926" y="6449"/>
                    <a:pt x="2588" y="5626"/>
                    <a:pt x="2626" y="5235"/>
                  </a:cubicBezTo>
                  <a:cubicBezTo>
                    <a:pt x="2665" y="4844"/>
                    <a:pt x="2253" y="487"/>
                    <a:pt x="1920" y="134"/>
                  </a:cubicBezTo>
                  <a:cubicBezTo>
                    <a:pt x="1828" y="36"/>
                    <a:pt x="1721" y="0"/>
                    <a:pt x="16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62"/>
            <p:cNvSpPr/>
            <p:nvPr/>
          </p:nvSpPr>
          <p:spPr>
            <a:xfrm>
              <a:off x="10643589" y="100074"/>
              <a:ext cx="577939" cy="1353267"/>
            </a:xfrm>
            <a:custGeom>
              <a:rect b="b" l="l" r="r" t="t"/>
              <a:pathLst>
                <a:path extrusionOk="0" h="6753" w="2884">
                  <a:moveTo>
                    <a:pt x="1160" y="0"/>
                  </a:moveTo>
                  <a:lnTo>
                    <a:pt x="673" y="2728"/>
                  </a:lnTo>
                  <a:lnTo>
                    <a:pt x="622" y="3795"/>
                  </a:lnTo>
                  <a:cubicBezTo>
                    <a:pt x="0" y="4690"/>
                    <a:pt x="101" y="6752"/>
                    <a:pt x="101" y="6752"/>
                  </a:cubicBezTo>
                  <a:lnTo>
                    <a:pt x="1541" y="6726"/>
                  </a:lnTo>
                  <a:cubicBezTo>
                    <a:pt x="1668" y="5286"/>
                    <a:pt x="2883" y="4293"/>
                    <a:pt x="2883" y="4293"/>
                  </a:cubicBezTo>
                  <a:cubicBezTo>
                    <a:pt x="2883" y="3497"/>
                    <a:pt x="1160" y="0"/>
                    <a:pt x="11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62"/>
            <p:cNvSpPr/>
            <p:nvPr/>
          </p:nvSpPr>
          <p:spPr>
            <a:xfrm>
              <a:off x="10818134" y="-10143"/>
              <a:ext cx="530045" cy="1458274"/>
            </a:xfrm>
            <a:custGeom>
              <a:rect b="b" l="l" r="r" t="t"/>
              <a:pathLst>
                <a:path extrusionOk="0" h="7277" w="2645">
                  <a:moveTo>
                    <a:pt x="0" y="0"/>
                  </a:moveTo>
                  <a:cubicBezTo>
                    <a:pt x="0" y="1"/>
                    <a:pt x="317" y="837"/>
                    <a:pt x="614" y="1453"/>
                  </a:cubicBezTo>
                  <a:cubicBezTo>
                    <a:pt x="913" y="2067"/>
                    <a:pt x="1751" y="3874"/>
                    <a:pt x="1806" y="4526"/>
                  </a:cubicBezTo>
                  <a:cubicBezTo>
                    <a:pt x="1806" y="4526"/>
                    <a:pt x="596" y="5649"/>
                    <a:pt x="670" y="7276"/>
                  </a:cubicBezTo>
                  <a:lnTo>
                    <a:pt x="2235" y="5459"/>
                  </a:lnTo>
                  <a:lnTo>
                    <a:pt x="2644" y="46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62"/>
            <p:cNvSpPr/>
            <p:nvPr/>
          </p:nvSpPr>
          <p:spPr>
            <a:xfrm>
              <a:off x="9810142" y="96667"/>
              <a:ext cx="585554" cy="1339039"/>
            </a:xfrm>
            <a:custGeom>
              <a:rect b="b" l="l" r="r" t="t"/>
              <a:pathLst>
                <a:path extrusionOk="0" h="6682" w="2922">
                  <a:moveTo>
                    <a:pt x="1764" y="1"/>
                  </a:moveTo>
                  <a:cubicBezTo>
                    <a:pt x="1764" y="1"/>
                    <a:pt x="274" y="3080"/>
                    <a:pt x="1" y="4296"/>
                  </a:cubicBezTo>
                  <a:cubicBezTo>
                    <a:pt x="1" y="4296"/>
                    <a:pt x="896" y="5736"/>
                    <a:pt x="1018" y="6681"/>
                  </a:cubicBezTo>
                  <a:lnTo>
                    <a:pt x="2649" y="6641"/>
                  </a:lnTo>
                  <a:cubicBezTo>
                    <a:pt x="2649" y="6641"/>
                    <a:pt x="2922" y="4581"/>
                    <a:pt x="2450" y="3784"/>
                  </a:cubicBezTo>
                  <a:lnTo>
                    <a:pt x="2525" y="234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62"/>
            <p:cNvSpPr/>
            <p:nvPr/>
          </p:nvSpPr>
          <p:spPr>
            <a:xfrm>
              <a:off x="10118151" y="35547"/>
              <a:ext cx="725430" cy="812802"/>
            </a:xfrm>
            <a:custGeom>
              <a:rect b="b" l="l" r="r" t="t"/>
              <a:pathLst>
                <a:path extrusionOk="0" h="4056" w="3620">
                  <a:moveTo>
                    <a:pt x="1988" y="0"/>
                  </a:moveTo>
                  <a:cubicBezTo>
                    <a:pt x="1388" y="0"/>
                    <a:pt x="744" y="142"/>
                    <a:pt x="299" y="629"/>
                  </a:cubicBezTo>
                  <a:cubicBezTo>
                    <a:pt x="299" y="629"/>
                    <a:pt x="249" y="1349"/>
                    <a:pt x="249" y="1821"/>
                  </a:cubicBezTo>
                  <a:cubicBezTo>
                    <a:pt x="249" y="2292"/>
                    <a:pt x="1" y="4055"/>
                    <a:pt x="1393" y="4055"/>
                  </a:cubicBezTo>
                  <a:cubicBezTo>
                    <a:pt x="2785" y="4055"/>
                    <a:pt x="3529" y="3385"/>
                    <a:pt x="3579" y="1919"/>
                  </a:cubicBezTo>
                  <a:cubicBezTo>
                    <a:pt x="3619" y="725"/>
                    <a:pt x="3579" y="278"/>
                    <a:pt x="3579" y="278"/>
                  </a:cubicBezTo>
                  <a:cubicBezTo>
                    <a:pt x="3579" y="278"/>
                    <a:pt x="2827" y="0"/>
                    <a:pt x="19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62"/>
            <p:cNvSpPr/>
            <p:nvPr/>
          </p:nvSpPr>
          <p:spPr>
            <a:xfrm>
              <a:off x="10305120" y="634728"/>
              <a:ext cx="194383" cy="59918"/>
            </a:xfrm>
            <a:custGeom>
              <a:rect b="b" l="l" r="r" t="t"/>
              <a:pathLst>
                <a:path extrusionOk="0" h="299" w="970">
                  <a:moveTo>
                    <a:pt x="969" y="0"/>
                  </a:moveTo>
                  <a:lnTo>
                    <a:pt x="0" y="36"/>
                  </a:lnTo>
                  <a:cubicBezTo>
                    <a:pt x="0" y="36"/>
                    <a:pt x="145" y="299"/>
                    <a:pt x="417" y="299"/>
                  </a:cubicBezTo>
                  <a:cubicBezTo>
                    <a:pt x="430" y="299"/>
                    <a:pt x="444" y="298"/>
                    <a:pt x="458" y="297"/>
                  </a:cubicBezTo>
                  <a:cubicBezTo>
                    <a:pt x="755" y="271"/>
                    <a:pt x="969" y="0"/>
                    <a:pt x="9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62"/>
            <p:cNvSpPr/>
            <p:nvPr/>
          </p:nvSpPr>
          <p:spPr>
            <a:xfrm>
              <a:off x="10296303" y="738533"/>
              <a:ext cx="201597" cy="525436"/>
            </a:xfrm>
            <a:custGeom>
              <a:rect b="b" l="l" r="r" t="t"/>
              <a:pathLst>
                <a:path extrusionOk="0" h="2622" w="1006">
                  <a:moveTo>
                    <a:pt x="513" y="1"/>
                  </a:moveTo>
                  <a:cubicBezTo>
                    <a:pt x="292" y="1"/>
                    <a:pt x="147" y="76"/>
                    <a:pt x="147" y="76"/>
                  </a:cubicBezTo>
                  <a:lnTo>
                    <a:pt x="0" y="2543"/>
                  </a:lnTo>
                  <a:cubicBezTo>
                    <a:pt x="109" y="2604"/>
                    <a:pt x="311" y="2621"/>
                    <a:pt x="506" y="2621"/>
                  </a:cubicBezTo>
                  <a:cubicBezTo>
                    <a:pt x="762" y="2621"/>
                    <a:pt x="1005" y="2591"/>
                    <a:pt x="1005" y="2591"/>
                  </a:cubicBezTo>
                  <a:lnTo>
                    <a:pt x="893" y="76"/>
                  </a:lnTo>
                  <a:cubicBezTo>
                    <a:pt x="753" y="20"/>
                    <a:pt x="624" y="1"/>
                    <a:pt x="513" y="1"/>
                  </a:cubicBezTo>
                  <a:close/>
                </a:path>
              </a:pathLst>
            </a:custGeom>
            <a:solidFill>
              <a:srgbClr val="D9B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62"/>
            <p:cNvSpPr/>
            <p:nvPr/>
          </p:nvSpPr>
          <p:spPr>
            <a:xfrm>
              <a:off x="10825348" y="352772"/>
              <a:ext cx="134465" cy="181959"/>
            </a:xfrm>
            <a:custGeom>
              <a:rect b="b" l="l" r="r" t="t"/>
              <a:pathLst>
                <a:path extrusionOk="0" h="908" w="671">
                  <a:moveTo>
                    <a:pt x="409" y="1"/>
                  </a:moveTo>
                  <a:cubicBezTo>
                    <a:pt x="311" y="1"/>
                    <a:pt x="223" y="300"/>
                    <a:pt x="223" y="300"/>
                  </a:cubicBezTo>
                  <a:lnTo>
                    <a:pt x="0" y="807"/>
                  </a:lnTo>
                  <a:cubicBezTo>
                    <a:pt x="93" y="878"/>
                    <a:pt x="182" y="908"/>
                    <a:pt x="263" y="908"/>
                  </a:cubicBezTo>
                  <a:cubicBezTo>
                    <a:pt x="499" y="908"/>
                    <a:pt x="670" y="657"/>
                    <a:pt x="670" y="398"/>
                  </a:cubicBezTo>
                  <a:cubicBezTo>
                    <a:pt x="670" y="51"/>
                    <a:pt x="506" y="1"/>
                    <a:pt x="4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62"/>
            <p:cNvSpPr/>
            <p:nvPr/>
          </p:nvSpPr>
          <p:spPr>
            <a:xfrm>
              <a:off x="9675877" y="2090599"/>
              <a:ext cx="520025" cy="615814"/>
            </a:xfrm>
            <a:custGeom>
              <a:rect b="b" l="l" r="r" t="t"/>
              <a:pathLst>
                <a:path extrusionOk="0" h="3073" w="2595">
                  <a:moveTo>
                    <a:pt x="960" y="1"/>
                  </a:moveTo>
                  <a:cubicBezTo>
                    <a:pt x="445" y="1"/>
                    <a:pt x="1" y="314"/>
                    <a:pt x="1" y="314"/>
                  </a:cubicBezTo>
                  <a:cubicBezTo>
                    <a:pt x="139" y="1134"/>
                    <a:pt x="1056" y="1668"/>
                    <a:pt x="1056" y="1672"/>
                  </a:cubicBezTo>
                  <a:cubicBezTo>
                    <a:pt x="1072" y="2119"/>
                    <a:pt x="1289" y="3066"/>
                    <a:pt x="1415" y="3072"/>
                  </a:cubicBezTo>
                  <a:cubicBezTo>
                    <a:pt x="1416" y="3072"/>
                    <a:pt x="1416" y="3072"/>
                    <a:pt x="1417" y="3072"/>
                  </a:cubicBezTo>
                  <a:cubicBezTo>
                    <a:pt x="1543" y="3072"/>
                    <a:pt x="1475" y="2460"/>
                    <a:pt x="1475" y="2460"/>
                  </a:cubicBezTo>
                  <a:lnTo>
                    <a:pt x="1475" y="2460"/>
                  </a:lnTo>
                  <a:cubicBezTo>
                    <a:pt x="1475" y="2460"/>
                    <a:pt x="1730" y="3000"/>
                    <a:pt x="1907" y="3000"/>
                  </a:cubicBezTo>
                  <a:cubicBezTo>
                    <a:pt x="2081" y="3000"/>
                    <a:pt x="1820" y="2204"/>
                    <a:pt x="1820" y="2204"/>
                  </a:cubicBezTo>
                  <a:lnTo>
                    <a:pt x="1820" y="2204"/>
                  </a:lnTo>
                  <a:cubicBezTo>
                    <a:pt x="1820" y="2204"/>
                    <a:pt x="2102" y="2748"/>
                    <a:pt x="2270" y="2748"/>
                  </a:cubicBezTo>
                  <a:cubicBezTo>
                    <a:pt x="2287" y="2748"/>
                    <a:pt x="2302" y="2743"/>
                    <a:pt x="2316" y="2731"/>
                  </a:cubicBezTo>
                  <a:cubicBezTo>
                    <a:pt x="2426" y="2641"/>
                    <a:pt x="2025" y="1797"/>
                    <a:pt x="2025" y="1796"/>
                  </a:cubicBezTo>
                  <a:lnTo>
                    <a:pt x="2025" y="1796"/>
                  </a:lnTo>
                  <a:cubicBezTo>
                    <a:pt x="2111" y="1910"/>
                    <a:pt x="2411" y="2138"/>
                    <a:pt x="2537" y="2138"/>
                  </a:cubicBezTo>
                  <a:cubicBezTo>
                    <a:pt x="2572" y="2138"/>
                    <a:pt x="2594" y="2120"/>
                    <a:pt x="2593" y="2075"/>
                  </a:cubicBezTo>
                  <a:cubicBezTo>
                    <a:pt x="2589" y="1875"/>
                    <a:pt x="2362" y="1562"/>
                    <a:pt x="1855" y="1317"/>
                  </a:cubicBezTo>
                  <a:cubicBezTo>
                    <a:pt x="1568" y="1181"/>
                    <a:pt x="1604" y="202"/>
                    <a:pt x="1604" y="202"/>
                  </a:cubicBezTo>
                  <a:cubicBezTo>
                    <a:pt x="1394" y="54"/>
                    <a:pt x="1171" y="1"/>
                    <a:pt x="9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62"/>
            <p:cNvSpPr/>
            <p:nvPr/>
          </p:nvSpPr>
          <p:spPr>
            <a:xfrm>
              <a:off x="10863022" y="1400839"/>
              <a:ext cx="149495" cy="908391"/>
            </a:xfrm>
            <a:custGeom>
              <a:rect b="b" l="l" r="r" t="t"/>
              <a:pathLst>
                <a:path extrusionOk="0" h="4533" w="746">
                  <a:moveTo>
                    <a:pt x="595" y="1"/>
                  </a:moveTo>
                  <a:cubicBezTo>
                    <a:pt x="595" y="1"/>
                    <a:pt x="372" y="1178"/>
                    <a:pt x="47" y="1427"/>
                  </a:cubicBezTo>
                  <a:cubicBezTo>
                    <a:pt x="47" y="1427"/>
                    <a:pt x="173" y="2570"/>
                    <a:pt x="135" y="3080"/>
                  </a:cubicBezTo>
                  <a:cubicBezTo>
                    <a:pt x="99" y="3568"/>
                    <a:pt x="86" y="4307"/>
                    <a:pt x="11" y="4509"/>
                  </a:cubicBezTo>
                  <a:lnTo>
                    <a:pt x="11" y="4509"/>
                  </a:lnTo>
                  <a:cubicBezTo>
                    <a:pt x="80" y="4353"/>
                    <a:pt x="483" y="3453"/>
                    <a:pt x="745" y="3228"/>
                  </a:cubicBezTo>
                  <a:cubicBezTo>
                    <a:pt x="745" y="3228"/>
                    <a:pt x="695" y="2719"/>
                    <a:pt x="683" y="2235"/>
                  </a:cubicBezTo>
                  <a:cubicBezTo>
                    <a:pt x="669" y="1750"/>
                    <a:pt x="595" y="125"/>
                    <a:pt x="595" y="1"/>
                  </a:cubicBezTo>
                  <a:close/>
                  <a:moveTo>
                    <a:pt x="11" y="4509"/>
                  </a:moveTo>
                  <a:cubicBezTo>
                    <a:pt x="4" y="4524"/>
                    <a:pt x="1" y="4532"/>
                    <a:pt x="1" y="4532"/>
                  </a:cubicBezTo>
                  <a:cubicBezTo>
                    <a:pt x="4" y="4526"/>
                    <a:pt x="8" y="4518"/>
                    <a:pt x="11" y="45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62"/>
            <p:cNvSpPr/>
            <p:nvPr/>
          </p:nvSpPr>
          <p:spPr>
            <a:xfrm>
              <a:off x="10021417" y="858262"/>
              <a:ext cx="293586" cy="10220"/>
            </a:xfrm>
            <a:custGeom>
              <a:rect b="b" l="l" r="r" t="t"/>
              <a:pathLst>
                <a:path extrusionOk="0" h="51" w="1465">
                  <a:moveTo>
                    <a:pt x="732" y="0"/>
                  </a:moveTo>
                  <a:cubicBezTo>
                    <a:pt x="608" y="0"/>
                    <a:pt x="488" y="0"/>
                    <a:pt x="365" y="4"/>
                  </a:cubicBezTo>
                  <a:cubicBezTo>
                    <a:pt x="243" y="10"/>
                    <a:pt x="122" y="14"/>
                    <a:pt x="0" y="25"/>
                  </a:cubicBezTo>
                  <a:cubicBezTo>
                    <a:pt x="122" y="35"/>
                    <a:pt x="243" y="43"/>
                    <a:pt x="365" y="45"/>
                  </a:cubicBezTo>
                  <a:cubicBezTo>
                    <a:pt x="488" y="49"/>
                    <a:pt x="608" y="51"/>
                    <a:pt x="732" y="51"/>
                  </a:cubicBezTo>
                  <a:cubicBezTo>
                    <a:pt x="855" y="51"/>
                    <a:pt x="975" y="51"/>
                    <a:pt x="1097" y="45"/>
                  </a:cubicBezTo>
                  <a:cubicBezTo>
                    <a:pt x="1220" y="41"/>
                    <a:pt x="1340" y="35"/>
                    <a:pt x="1465" y="25"/>
                  </a:cubicBezTo>
                  <a:cubicBezTo>
                    <a:pt x="1344" y="14"/>
                    <a:pt x="1220" y="10"/>
                    <a:pt x="1097" y="4"/>
                  </a:cubicBezTo>
                  <a:cubicBezTo>
                    <a:pt x="975" y="2"/>
                    <a:pt x="85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62"/>
            <p:cNvSpPr/>
            <p:nvPr/>
          </p:nvSpPr>
          <p:spPr>
            <a:xfrm>
              <a:off x="10621200" y="102551"/>
              <a:ext cx="257527" cy="282380"/>
            </a:xfrm>
            <a:custGeom>
              <a:rect b="b" l="l" r="r" t="t"/>
              <a:pathLst>
                <a:path extrusionOk="0" h="1696" w="1285">
                  <a:moveTo>
                    <a:pt x="1284" y="0"/>
                  </a:moveTo>
                  <a:lnTo>
                    <a:pt x="1284" y="0"/>
                  </a:lnTo>
                  <a:cubicBezTo>
                    <a:pt x="971" y="669"/>
                    <a:pt x="9" y="930"/>
                    <a:pt x="0" y="931"/>
                  </a:cubicBezTo>
                  <a:lnTo>
                    <a:pt x="0" y="931"/>
                  </a:lnTo>
                  <a:cubicBezTo>
                    <a:pt x="0" y="931"/>
                    <a:pt x="0" y="931"/>
                    <a:pt x="0" y="931"/>
                  </a:cubicBezTo>
                  <a:lnTo>
                    <a:pt x="0" y="931"/>
                  </a:lnTo>
                  <a:cubicBezTo>
                    <a:pt x="0" y="931"/>
                    <a:pt x="0" y="931"/>
                    <a:pt x="0" y="931"/>
                  </a:cubicBezTo>
                  <a:cubicBezTo>
                    <a:pt x="0" y="931"/>
                    <a:pt x="0" y="931"/>
                    <a:pt x="0" y="931"/>
                  </a:cubicBezTo>
                  <a:lnTo>
                    <a:pt x="0" y="931"/>
                  </a:lnTo>
                  <a:cubicBezTo>
                    <a:pt x="438" y="1005"/>
                    <a:pt x="1033" y="1695"/>
                    <a:pt x="1033" y="1695"/>
                  </a:cubicBezTo>
                  <a:cubicBezTo>
                    <a:pt x="1116" y="1202"/>
                    <a:pt x="1284" y="0"/>
                    <a:pt x="12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62"/>
            <p:cNvSpPr/>
            <p:nvPr/>
          </p:nvSpPr>
          <p:spPr>
            <a:xfrm>
              <a:off x="10770710" y="848643"/>
              <a:ext cx="359117" cy="19840"/>
            </a:xfrm>
            <a:custGeom>
              <a:rect b="b" l="l" r="r" t="t"/>
              <a:pathLst>
                <a:path extrusionOk="0" h="99" w="1792">
                  <a:moveTo>
                    <a:pt x="897" y="0"/>
                  </a:moveTo>
                  <a:cubicBezTo>
                    <a:pt x="747" y="0"/>
                    <a:pt x="598" y="2"/>
                    <a:pt x="448" y="16"/>
                  </a:cubicBezTo>
                  <a:cubicBezTo>
                    <a:pt x="297" y="26"/>
                    <a:pt x="149" y="46"/>
                    <a:pt x="0" y="73"/>
                  </a:cubicBezTo>
                  <a:cubicBezTo>
                    <a:pt x="151" y="66"/>
                    <a:pt x="299" y="58"/>
                    <a:pt x="452" y="52"/>
                  </a:cubicBezTo>
                  <a:cubicBezTo>
                    <a:pt x="557" y="51"/>
                    <a:pt x="663" y="50"/>
                    <a:pt x="768" y="50"/>
                  </a:cubicBezTo>
                  <a:cubicBezTo>
                    <a:pt x="812" y="50"/>
                    <a:pt x="856" y="50"/>
                    <a:pt x="899" y="50"/>
                  </a:cubicBezTo>
                  <a:cubicBezTo>
                    <a:pt x="1048" y="52"/>
                    <a:pt x="1198" y="58"/>
                    <a:pt x="1344" y="66"/>
                  </a:cubicBezTo>
                  <a:lnTo>
                    <a:pt x="1459" y="73"/>
                  </a:lnTo>
                  <a:lnTo>
                    <a:pt x="1569" y="81"/>
                  </a:lnTo>
                  <a:cubicBezTo>
                    <a:pt x="1643" y="83"/>
                    <a:pt x="1718" y="93"/>
                    <a:pt x="1792" y="99"/>
                  </a:cubicBezTo>
                  <a:cubicBezTo>
                    <a:pt x="1647" y="66"/>
                    <a:pt x="1499" y="40"/>
                    <a:pt x="1348" y="26"/>
                  </a:cubicBezTo>
                  <a:cubicBezTo>
                    <a:pt x="1310" y="20"/>
                    <a:pt x="1272" y="18"/>
                    <a:pt x="1236" y="16"/>
                  </a:cubicBezTo>
                  <a:lnTo>
                    <a:pt x="1122" y="8"/>
                  </a:lnTo>
                  <a:cubicBezTo>
                    <a:pt x="1048" y="6"/>
                    <a:pt x="971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62"/>
            <p:cNvSpPr/>
            <p:nvPr/>
          </p:nvSpPr>
          <p:spPr>
            <a:xfrm>
              <a:off x="10183340" y="319188"/>
              <a:ext cx="233466" cy="227654"/>
            </a:xfrm>
            <a:custGeom>
              <a:rect b="b" l="l" r="r" t="t"/>
              <a:pathLst>
                <a:path extrusionOk="0" h="1136" w="1165">
                  <a:moveTo>
                    <a:pt x="467" y="1"/>
                  </a:moveTo>
                  <a:cubicBezTo>
                    <a:pt x="403" y="1"/>
                    <a:pt x="339" y="9"/>
                    <a:pt x="277" y="24"/>
                  </a:cubicBezTo>
                  <a:cubicBezTo>
                    <a:pt x="229" y="36"/>
                    <a:pt x="181" y="52"/>
                    <a:pt x="135" y="73"/>
                  </a:cubicBezTo>
                  <a:cubicBezTo>
                    <a:pt x="89" y="91"/>
                    <a:pt x="45" y="113"/>
                    <a:pt x="1" y="141"/>
                  </a:cubicBezTo>
                  <a:cubicBezTo>
                    <a:pt x="91" y="95"/>
                    <a:pt x="187" y="63"/>
                    <a:pt x="281" y="50"/>
                  </a:cubicBezTo>
                  <a:cubicBezTo>
                    <a:pt x="331" y="41"/>
                    <a:pt x="381" y="36"/>
                    <a:pt x="431" y="36"/>
                  </a:cubicBezTo>
                  <a:cubicBezTo>
                    <a:pt x="479" y="36"/>
                    <a:pt x="526" y="41"/>
                    <a:pt x="572" y="50"/>
                  </a:cubicBezTo>
                  <a:cubicBezTo>
                    <a:pt x="620" y="61"/>
                    <a:pt x="667" y="77"/>
                    <a:pt x="709" y="101"/>
                  </a:cubicBezTo>
                  <a:cubicBezTo>
                    <a:pt x="719" y="105"/>
                    <a:pt x="729" y="111"/>
                    <a:pt x="739" y="117"/>
                  </a:cubicBezTo>
                  <a:cubicBezTo>
                    <a:pt x="749" y="125"/>
                    <a:pt x="759" y="131"/>
                    <a:pt x="767" y="137"/>
                  </a:cubicBezTo>
                  <a:cubicBezTo>
                    <a:pt x="783" y="153"/>
                    <a:pt x="793" y="171"/>
                    <a:pt x="801" y="191"/>
                  </a:cubicBezTo>
                  <a:cubicBezTo>
                    <a:pt x="817" y="233"/>
                    <a:pt x="813" y="281"/>
                    <a:pt x="807" y="327"/>
                  </a:cubicBezTo>
                  <a:cubicBezTo>
                    <a:pt x="799" y="375"/>
                    <a:pt x="783" y="422"/>
                    <a:pt x="769" y="468"/>
                  </a:cubicBezTo>
                  <a:cubicBezTo>
                    <a:pt x="737" y="564"/>
                    <a:pt x="697" y="654"/>
                    <a:pt x="659" y="747"/>
                  </a:cubicBezTo>
                  <a:cubicBezTo>
                    <a:pt x="638" y="793"/>
                    <a:pt x="620" y="839"/>
                    <a:pt x="602" y="887"/>
                  </a:cubicBezTo>
                  <a:cubicBezTo>
                    <a:pt x="592" y="913"/>
                    <a:pt x="586" y="937"/>
                    <a:pt x="580" y="963"/>
                  </a:cubicBezTo>
                  <a:cubicBezTo>
                    <a:pt x="572" y="987"/>
                    <a:pt x="568" y="1015"/>
                    <a:pt x="572" y="1045"/>
                  </a:cubicBezTo>
                  <a:cubicBezTo>
                    <a:pt x="576" y="1060"/>
                    <a:pt x="580" y="1078"/>
                    <a:pt x="596" y="1090"/>
                  </a:cubicBezTo>
                  <a:cubicBezTo>
                    <a:pt x="600" y="1098"/>
                    <a:pt x="610" y="1100"/>
                    <a:pt x="616" y="1104"/>
                  </a:cubicBezTo>
                  <a:cubicBezTo>
                    <a:pt x="622" y="1106"/>
                    <a:pt x="628" y="1108"/>
                    <a:pt x="636" y="1110"/>
                  </a:cubicBezTo>
                  <a:cubicBezTo>
                    <a:pt x="661" y="1118"/>
                    <a:pt x="687" y="1126"/>
                    <a:pt x="711" y="1128"/>
                  </a:cubicBezTo>
                  <a:cubicBezTo>
                    <a:pt x="763" y="1136"/>
                    <a:pt x="813" y="1136"/>
                    <a:pt x="863" y="1136"/>
                  </a:cubicBezTo>
                  <a:cubicBezTo>
                    <a:pt x="967" y="1134"/>
                    <a:pt x="1068" y="1126"/>
                    <a:pt x="1164" y="1108"/>
                  </a:cubicBezTo>
                  <a:lnTo>
                    <a:pt x="1164" y="1108"/>
                  </a:lnTo>
                  <a:cubicBezTo>
                    <a:pt x="1103" y="1110"/>
                    <a:pt x="1041" y="1113"/>
                    <a:pt x="978" y="1113"/>
                  </a:cubicBezTo>
                  <a:cubicBezTo>
                    <a:pt x="941" y="1113"/>
                    <a:pt x="904" y="1112"/>
                    <a:pt x="867" y="1110"/>
                  </a:cubicBezTo>
                  <a:cubicBezTo>
                    <a:pt x="817" y="1108"/>
                    <a:pt x="767" y="1106"/>
                    <a:pt x="719" y="1096"/>
                  </a:cubicBezTo>
                  <a:cubicBezTo>
                    <a:pt x="693" y="1090"/>
                    <a:pt x="671" y="1084"/>
                    <a:pt x="649" y="1076"/>
                  </a:cubicBezTo>
                  <a:lnTo>
                    <a:pt x="632" y="1068"/>
                  </a:lnTo>
                  <a:cubicBezTo>
                    <a:pt x="628" y="1066"/>
                    <a:pt x="626" y="1064"/>
                    <a:pt x="622" y="1060"/>
                  </a:cubicBezTo>
                  <a:cubicBezTo>
                    <a:pt x="618" y="1056"/>
                    <a:pt x="612" y="1047"/>
                    <a:pt x="612" y="1037"/>
                  </a:cubicBezTo>
                  <a:cubicBezTo>
                    <a:pt x="610" y="1019"/>
                    <a:pt x="616" y="995"/>
                    <a:pt x="620" y="973"/>
                  </a:cubicBezTo>
                  <a:cubicBezTo>
                    <a:pt x="626" y="947"/>
                    <a:pt x="636" y="925"/>
                    <a:pt x="642" y="903"/>
                  </a:cubicBezTo>
                  <a:cubicBezTo>
                    <a:pt x="661" y="855"/>
                    <a:pt x="681" y="809"/>
                    <a:pt x="701" y="765"/>
                  </a:cubicBezTo>
                  <a:cubicBezTo>
                    <a:pt x="741" y="672"/>
                    <a:pt x="781" y="578"/>
                    <a:pt x="813" y="484"/>
                  </a:cubicBezTo>
                  <a:cubicBezTo>
                    <a:pt x="829" y="434"/>
                    <a:pt x="843" y="386"/>
                    <a:pt x="851" y="333"/>
                  </a:cubicBezTo>
                  <a:cubicBezTo>
                    <a:pt x="859" y="283"/>
                    <a:pt x="863" y="227"/>
                    <a:pt x="843" y="173"/>
                  </a:cubicBezTo>
                  <a:cubicBezTo>
                    <a:pt x="837" y="147"/>
                    <a:pt x="819" y="121"/>
                    <a:pt x="797" y="103"/>
                  </a:cubicBezTo>
                  <a:cubicBezTo>
                    <a:pt x="787" y="93"/>
                    <a:pt x="773" y="87"/>
                    <a:pt x="763" y="81"/>
                  </a:cubicBezTo>
                  <a:cubicBezTo>
                    <a:pt x="751" y="73"/>
                    <a:pt x="741" y="65"/>
                    <a:pt x="729" y="61"/>
                  </a:cubicBezTo>
                  <a:cubicBezTo>
                    <a:pt x="681" y="36"/>
                    <a:pt x="630" y="20"/>
                    <a:pt x="580" y="10"/>
                  </a:cubicBezTo>
                  <a:cubicBezTo>
                    <a:pt x="543" y="4"/>
                    <a:pt x="505" y="1"/>
                    <a:pt x="4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62"/>
            <p:cNvSpPr/>
            <p:nvPr/>
          </p:nvSpPr>
          <p:spPr>
            <a:xfrm>
              <a:off x="10492155" y="322395"/>
              <a:ext cx="178556" cy="42485"/>
            </a:xfrm>
            <a:custGeom>
              <a:rect b="b" l="l" r="r" t="t"/>
              <a:pathLst>
                <a:path extrusionOk="0" h="212" w="891">
                  <a:moveTo>
                    <a:pt x="387" y="1"/>
                  </a:moveTo>
                  <a:cubicBezTo>
                    <a:pt x="331" y="1"/>
                    <a:pt x="276" y="7"/>
                    <a:pt x="221" y="20"/>
                  </a:cubicBezTo>
                  <a:cubicBezTo>
                    <a:pt x="143" y="41"/>
                    <a:pt x="64" y="71"/>
                    <a:pt x="0" y="117"/>
                  </a:cubicBezTo>
                  <a:cubicBezTo>
                    <a:pt x="74" y="91"/>
                    <a:pt x="153" y="71"/>
                    <a:pt x="229" y="57"/>
                  </a:cubicBezTo>
                  <a:cubicBezTo>
                    <a:pt x="277" y="50"/>
                    <a:pt x="325" y="47"/>
                    <a:pt x="373" y="47"/>
                  </a:cubicBezTo>
                  <a:cubicBezTo>
                    <a:pt x="402" y="47"/>
                    <a:pt x="431" y="48"/>
                    <a:pt x="460" y="51"/>
                  </a:cubicBezTo>
                  <a:cubicBezTo>
                    <a:pt x="534" y="59"/>
                    <a:pt x="610" y="73"/>
                    <a:pt x="682" y="103"/>
                  </a:cubicBezTo>
                  <a:cubicBezTo>
                    <a:pt x="716" y="117"/>
                    <a:pt x="752" y="135"/>
                    <a:pt x="787" y="151"/>
                  </a:cubicBezTo>
                  <a:cubicBezTo>
                    <a:pt x="805" y="159"/>
                    <a:pt x="821" y="171"/>
                    <a:pt x="837" y="181"/>
                  </a:cubicBezTo>
                  <a:lnTo>
                    <a:pt x="891" y="211"/>
                  </a:lnTo>
                  <a:cubicBezTo>
                    <a:pt x="877" y="197"/>
                    <a:pt x="863" y="181"/>
                    <a:pt x="847" y="169"/>
                  </a:cubicBezTo>
                  <a:cubicBezTo>
                    <a:pt x="833" y="157"/>
                    <a:pt x="817" y="141"/>
                    <a:pt x="801" y="131"/>
                  </a:cubicBezTo>
                  <a:lnTo>
                    <a:pt x="750" y="97"/>
                  </a:lnTo>
                  <a:lnTo>
                    <a:pt x="736" y="89"/>
                  </a:lnTo>
                  <a:lnTo>
                    <a:pt x="724" y="81"/>
                  </a:lnTo>
                  <a:lnTo>
                    <a:pt x="696" y="69"/>
                  </a:lnTo>
                  <a:cubicBezTo>
                    <a:pt x="662" y="49"/>
                    <a:pt x="622" y="36"/>
                    <a:pt x="584" y="24"/>
                  </a:cubicBezTo>
                  <a:cubicBezTo>
                    <a:pt x="564" y="18"/>
                    <a:pt x="544" y="16"/>
                    <a:pt x="524" y="10"/>
                  </a:cubicBezTo>
                  <a:cubicBezTo>
                    <a:pt x="514" y="10"/>
                    <a:pt x="504" y="6"/>
                    <a:pt x="494" y="6"/>
                  </a:cubicBezTo>
                  <a:lnTo>
                    <a:pt x="464" y="4"/>
                  </a:lnTo>
                  <a:cubicBezTo>
                    <a:pt x="438" y="2"/>
                    <a:pt x="413" y="1"/>
                    <a:pt x="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62"/>
            <p:cNvSpPr/>
            <p:nvPr/>
          </p:nvSpPr>
          <p:spPr>
            <a:xfrm>
              <a:off x="10293159" y="600949"/>
              <a:ext cx="225650" cy="48096"/>
            </a:xfrm>
            <a:custGeom>
              <a:rect b="b" l="l" r="r" t="t"/>
              <a:pathLst>
                <a:path extrusionOk="0" h="240" w="1126">
                  <a:moveTo>
                    <a:pt x="492" y="1"/>
                  </a:moveTo>
                  <a:cubicBezTo>
                    <a:pt x="239" y="1"/>
                    <a:pt x="0" y="193"/>
                    <a:pt x="0" y="193"/>
                  </a:cubicBezTo>
                  <a:cubicBezTo>
                    <a:pt x="96" y="228"/>
                    <a:pt x="244" y="239"/>
                    <a:pt x="402" y="239"/>
                  </a:cubicBezTo>
                  <a:cubicBezTo>
                    <a:pt x="742" y="239"/>
                    <a:pt x="1126" y="185"/>
                    <a:pt x="1126" y="185"/>
                  </a:cubicBezTo>
                  <a:cubicBezTo>
                    <a:pt x="1126" y="185"/>
                    <a:pt x="742" y="1"/>
                    <a:pt x="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62"/>
            <p:cNvSpPr/>
            <p:nvPr/>
          </p:nvSpPr>
          <p:spPr>
            <a:xfrm>
              <a:off x="10475522" y="753654"/>
              <a:ext cx="42885" cy="506411"/>
            </a:xfrm>
            <a:custGeom>
              <a:rect b="b" l="l" r="r" t="t"/>
              <a:pathLst>
                <a:path extrusionOk="0" h="2527" w="214">
                  <a:moveTo>
                    <a:pt x="1" y="1"/>
                  </a:moveTo>
                  <a:lnTo>
                    <a:pt x="111" y="2516"/>
                  </a:lnTo>
                  <a:lnTo>
                    <a:pt x="214" y="2526"/>
                  </a:lnTo>
                  <a:lnTo>
                    <a:pt x="65" y="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62"/>
            <p:cNvSpPr/>
            <p:nvPr/>
          </p:nvSpPr>
          <p:spPr>
            <a:xfrm>
              <a:off x="10316004" y="766880"/>
              <a:ext cx="162923" cy="14830"/>
            </a:xfrm>
            <a:custGeom>
              <a:rect b="b" l="l" r="r" t="t"/>
              <a:pathLst>
                <a:path extrusionOk="0" h="74" w="813">
                  <a:moveTo>
                    <a:pt x="405" y="0"/>
                  </a:moveTo>
                  <a:cubicBezTo>
                    <a:pt x="181" y="0"/>
                    <a:pt x="4" y="35"/>
                    <a:pt x="1" y="35"/>
                  </a:cubicBezTo>
                  <a:lnTo>
                    <a:pt x="7" y="59"/>
                  </a:lnTo>
                  <a:cubicBezTo>
                    <a:pt x="9" y="59"/>
                    <a:pt x="180" y="26"/>
                    <a:pt x="400" y="26"/>
                  </a:cubicBezTo>
                  <a:cubicBezTo>
                    <a:pt x="528" y="26"/>
                    <a:pt x="672" y="37"/>
                    <a:pt x="809" y="73"/>
                  </a:cubicBezTo>
                  <a:lnTo>
                    <a:pt x="813" y="47"/>
                  </a:lnTo>
                  <a:cubicBezTo>
                    <a:pt x="677" y="12"/>
                    <a:pt x="533" y="0"/>
                    <a:pt x="4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62"/>
            <p:cNvSpPr/>
            <p:nvPr/>
          </p:nvSpPr>
          <p:spPr>
            <a:xfrm>
              <a:off x="10314000" y="798142"/>
              <a:ext cx="172745" cy="13627"/>
            </a:xfrm>
            <a:custGeom>
              <a:rect b="b" l="l" r="r" t="t"/>
              <a:pathLst>
                <a:path extrusionOk="0" h="68" w="862">
                  <a:moveTo>
                    <a:pt x="339" y="0"/>
                  </a:moveTo>
                  <a:cubicBezTo>
                    <a:pt x="134" y="0"/>
                    <a:pt x="3" y="20"/>
                    <a:pt x="1" y="20"/>
                  </a:cubicBezTo>
                  <a:lnTo>
                    <a:pt x="7" y="44"/>
                  </a:lnTo>
                  <a:cubicBezTo>
                    <a:pt x="8" y="44"/>
                    <a:pt x="133" y="25"/>
                    <a:pt x="331" y="25"/>
                  </a:cubicBezTo>
                  <a:cubicBezTo>
                    <a:pt x="475" y="25"/>
                    <a:pt x="657" y="35"/>
                    <a:pt x="859" y="68"/>
                  </a:cubicBezTo>
                  <a:lnTo>
                    <a:pt x="861" y="42"/>
                  </a:lnTo>
                  <a:cubicBezTo>
                    <a:pt x="663" y="10"/>
                    <a:pt x="483" y="0"/>
                    <a:pt x="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62"/>
            <p:cNvSpPr/>
            <p:nvPr/>
          </p:nvSpPr>
          <p:spPr>
            <a:xfrm>
              <a:off x="10311595" y="825196"/>
              <a:ext cx="180360" cy="13627"/>
            </a:xfrm>
            <a:custGeom>
              <a:rect b="b" l="l" r="r" t="t"/>
              <a:pathLst>
                <a:path extrusionOk="0" h="68" w="900">
                  <a:moveTo>
                    <a:pt x="432" y="1"/>
                  </a:moveTo>
                  <a:cubicBezTo>
                    <a:pt x="205" y="1"/>
                    <a:pt x="4" y="19"/>
                    <a:pt x="0" y="19"/>
                  </a:cubicBezTo>
                  <a:lnTo>
                    <a:pt x="2" y="45"/>
                  </a:lnTo>
                  <a:cubicBezTo>
                    <a:pt x="7" y="45"/>
                    <a:pt x="213" y="26"/>
                    <a:pt x="442" y="26"/>
                  </a:cubicBezTo>
                  <a:cubicBezTo>
                    <a:pt x="602" y="26"/>
                    <a:pt x="772" y="35"/>
                    <a:pt x="893" y="67"/>
                  </a:cubicBezTo>
                  <a:lnTo>
                    <a:pt x="899" y="43"/>
                  </a:lnTo>
                  <a:cubicBezTo>
                    <a:pt x="773" y="10"/>
                    <a:pt x="596" y="1"/>
                    <a:pt x="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62"/>
            <p:cNvSpPr/>
            <p:nvPr/>
          </p:nvSpPr>
          <p:spPr>
            <a:xfrm>
              <a:off x="10307988" y="852851"/>
              <a:ext cx="184368" cy="11222"/>
            </a:xfrm>
            <a:custGeom>
              <a:rect b="b" l="l" r="r" t="t"/>
              <a:pathLst>
                <a:path extrusionOk="0" h="56" w="920">
                  <a:moveTo>
                    <a:pt x="410" y="1"/>
                  </a:moveTo>
                  <a:cubicBezTo>
                    <a:pt x="138" y="1"/>
                    <a:pt x="2" y="29"/>
                    <a:pt x="0" y="29"/>
                  </a:cubicBezTo>
                  <a:lnTo>
                    <a:pt x="6" y="56"/>
                  </a:lnTo>
                  <a:cubicBezTo>
                    <a:pt x="8" y="56"/>
                    <a:pt x="142" y="26"/>
                    <a:pt x="410" y="26"/>
                  </a:cubicBezTo>
                  <a:cubicBezTo>
                    <a:pt x="544" y="26"/>
                    <a:pt x="712" y="33"/>
                    <a:pt x="913" y="56"/>
                  </a:cubicBezTo>
                  <a:lnTo>
                    <a:pt x="919" y="29"/>
                  </a:lnTo>
                  <a:cubicBezTo>
                    <a:pt x="715" y="8"/>
                    <a:pt x="545" y="1"/>
                    <a:pt x="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62"/>
            <p:cNvSpPr/>
            <p:nvPr/>
          </p:nvSpPr>
          <p:spPr>
            <a:xfrm>
              <a:off x="10305984" y="880306"/>
              <a:ext cx="190380" cy="13026"/>
            </a:xfrm>
            <a:custGeom>
              <a:rect b="b" l="l" r="r" t="t"/>
              <a:pathLst>
                <a:path extrusionOk="0" h="65" w="950">
                  <a:moveTo>
                    <a:pt x="407" y="1"/>
                  </a:moveTo>
                  <a:cubicBezTo>
                    <a:pt x="163" y="1"/>
                    <a:pt x="4" y="25"/>
                    <a:pt x="0" y="25"/>
                  </a:cubicBezTo>
                  <a:lnTo>
                    <a:pt x="6" y="51"/>
                  </a:lnTo>
                  <a:cubicBezTo>
                    <a:pt x="8" y="51"/>
                    <a:pt x="169" y="27"/>
                    <a:pt x="415" y="27"/>
                  </a:cubicBezTo>
                  <a:cubicBezTo>
                    <a:pt x="566" y="27"/>
                    <a:pt x="749" y="36"/>
                    <a:pt x="947" y="65"/>
                  </a:cubicBezTo>
                  <a:lnTo>
                    <a:pt x="949" y="41"/>
                  </a:lnTo>
                  <a:cubicBezTo>
                    <a:pt x="746" y="10"/>
                    <a:pt x="560" y="1"/>
                    <a:pt x="4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62"/>
            <p:cNvSpPr/>
            <p:nvPr/>
          </p:nvSpPr>
          <p:spPr>
            <a:xfrm>
              <a:off x="10301175" y="908963"/>
              <a:ext cx="199999" cy="10621"/>
            </a:xfrm>
            <a:custGeom>
              <a:rect b="b" l="l" r="r" t="t"/>
              <a:pathLst>
                <a:path extrusionOk="0" h="53" w="998">
                  <a:moveTo>
                    <a:pt x="430" y="0"/>
                  </a:moveTo>
                  <a:cubicBezTo>
                    <a:pt x="169" y="0"/>
                    <a:pt x="3" y="18"/>
                    <a:pt x="0" y="18"/>
                  </a:cubicBezTo>
                  <a:lnTo>
                    <a:pt x="2" y="42"/>
                  </a:lnTo>
                  <a:cubicBezTo>
                    <a:pt x="4" y="42"/>
                    <a:pt x="168" y="25"/>
                    <a:pt x="427" y="25"/>
                  </a:cubicBezTo>
                  <a:cubicBezTo>
                    <a:pt x="586" y="25"/>
                    <a:pt x="781" y="32"/>
                    <a:pt x="995" y="52"/>
                  </a:cubicBezTo>
                  <a:lnTo>
                    <a:pt x="997" y="28"/>
                  </a:lnTo>
                  <a:cubicBezTo>
                    <a:pt x="783" y="7"/>
                    <a:pt x="589" y="0"/>
                    <a:pt x="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62"/>
            <p:cNvSpPr/>
            <p:nvPr/>
          </p:nvSpPr>
          <p:spPr>
            <a:xfrm>
              <a:off x="10300774" y="932209"/>
              <a:ext cx="200400" cy="12224"/>
            </a:xfrm>
            <a:custGeom>
              <a:rect b="b" l="l" r="r" t="t"/>
              <a:pathLst>
                <a:path extrusionOk="0" h="61" w="1000">
                  <a:moveTo>
                    <a:pt x="510" y="1"/>
                  </a:moveTo>
                  <a:cubicBezTo>
                    <a:pt x="235" y="1"/>
                    <a:pt x="3" y="25"/>
                    <a:pt x="0" y="25"/>
                  </a:cubicBezTo>
                  <a:lnTo>
                    <a:pt x="2" y="51"/>
                  </a:lnTo>
                  <a:cubicBezTo>
                    <a:pt x="5" y="51"/>
                    <a:pt x="235" y="28"/>
                    <a:pt x="508" y="28"/>
                  </a:cubicBezTo>
                  <a:cubicBezTo>
                    <a:pt x="668" y="28"/>
                    <a:pt x="843" y="36"/>
                    <a:pt x="995" y="61"/>
                  </a:cubicBezTo>
                  <a:lnTo>
                    <a:pt x="999" y="35"/>
                  </a:lnTo>
                  <a:cubicBezTo>
                    <a:pt x="846" y="9"/>
                    <a:pt x="671" y="1"/>
                    <a:pt x="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62"/>
            <p:cNvSpPr/>
            <p:nvPr/>
          </p:nvSpPr>
          <p:spPr>
            <a:xfrm>
              <a:off x="10301575" y="959463"/>
              <a:ext cx="200801" cy="10020"/>
            </a:xfrm>
            <a:custGeom>
              <a:rect b="b" l="l" r="r" t="t"/>
              <a:pathLst>
                <a:path extrusionOk="0" h="50" w="1002">
                  <a:moveTo>
                    <a:pt x="561" y="0"/>
                  </a:moveTo>
                  <a:cubicBezTo>
                    <a:pt x="266" y="0"/>
                    <a:pt x="4" y="25"/>
                    <a:pt x="0" y="25"/>
                  </a:cubicBezTo>
                  <a:lnTo>
                    <a:pt x="2" y="49"/>
                  </a:lnTo>
                  <a:cubicBezTo>
                    <a:pt x="6" y="49"/>
                    <a:pt x="267" y="25"/>
                    <a:pt x="561" y="25"/>
                  </a:cubicBezTo>
                  <a:cubicBezTo>
                    <a:pt x="708" y="25"/>
                    <a:pt x="864" y="31"/>
                    <a:pt x="999" y="49"/>
                  </a:cubicBezTo>
                  <a:lnTo>
                    <a:pt x="1001" y="25"/>
                  </a:lnTo>
                  <a:cubicBezTo>
                    <a:pt x="865" y="6"/>
                    <a:pt x="709" y="0"/>
                    <a:pt x="5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62"/>
            <p:cNvSpPr/>
            <p:nvPr/>
          </p:nvSpPr>
          <p:spPr>
            <a:xfrm>
              <a:off x="10299571" y="986317"/>
              <a:ext cx="207214" cy="11222"/>
            </a:xfrm>
            <a:custGeom>
              <a:rect b="b" l="l" r="r" t="t"/>
              <a:pathLst>
                <a:path extrusionOk="0" h="56" w="1034">
                  <a:moveTo>
                    <a:pt x="542" y="0"/>
                  </a:moveTo>
                  <a:cubicBezTo>
                    <a:pt x="250" y="0"/>
                    <a:pt x="4" y="25"/>
                    <a:pt x="0" y="25"/>
                  </a:cubicBezTo>
                  <a:lnTo>
                    <a:pt x="2" y="52"/>
                  </a:lnTo>
                  <a:cubicBezTo>
                    <a:pt x="6" y="52"/>
                    <a:pt x="256" y="26"/>
                    <a:pt x="550" y="26"/>
                  </a:cubicBezTo>
                  <a:cubicBezTo>
                    <a:pt x="707" y="26"/>
                    <a:pt x="877" y="33"/>
                    <a:pt x="1029" y="56"/>
                  </a:cubicBezTo>
                  <a:lnTo>
                    <a:pt x="1033" y="31"/>
                  </a:lnTo>
                  <a:cubicBezTo>
                    <a:pt x="878" y="8"/>
                    <a:pt x="703" y="0"/>
                    <a:pt x="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62"/>
            <p:cNvSpPr/>
            <p:nvPr/>
          </p:nvSpPr>
          <p:spPr>
            <a:xfrm>
              <a:off x="10298369" y="1011968"/>
              <a:ext cx="204809" cy="13226"/>
            </a:xfrm>
            <a:custGeom>
              <a:rect b="b" l="l" r="r" t="t"/>
              <a:pathLst>
                <a:path extrusionOk="0" h="66" w="1022">
                  <a:moveTo>
                    <a:pt x="525" y="0"/>
                  </a:moveTo>
                  <a:cubicBezTo>
                    <a:pt x="231" y="0"/>
                    <a:pt x="4" y="36"/>
                    <a:pt x="0" y="36"/>
                  </a:cubicBezTo>
                  <a:lnTo>
                    <a:pt x="6" y="60"/>
                  </a:lnTo>
                  <a:cubicBezTo>
                    <a:pt x="10" y="60"/>
                    <a:pt x="231" y="25"/>
                    <a:pt x="519" y="25"/>
                  </a:cubicBezTo>
                  <a:cubicBezTo>
                    <a:pt x="673" y="25"/>
                    <a:pt x="847" y="35"/>
                    <a:pt x="1017" y="66"/>
                  </a:cubicBezTo>
                  <a:lnTo>
                    <a:pt x="1021" y="40"/>
                  </a:lnTo>
                  <a:cubicBezTo>
                    <a:pt x="852" y="10"/>
                    <a:pt x="679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62"/>
            <p:cNvSpPr/>
            <p:nvPr/>
          </p:nvSpPr>
          <p:spPr>
            <a:xfrm>
              <a:off x="10293559" y="1039022"/>
              <a:ext cx="211222" cy="12425"/>
            </a:xfrm>
            <a:custGeom>
              <a:rect b="b" l="l" r="r" t="t"/>
              <a:pathLst>
                <a:path extrusionOk="0" h="62" w="1054">
                  <a:moveTo>
                    <a:pt x="522" y="1"/>
                  </a:moveTo>
                  <a:cubicBezTo>
                    <a:pt x="249" y="1"/>
                    <a:pt x="7" y="22"/>
                    <a:pt x="0" y="43"/>
                  </a:cubicBezTo>
                  <a:lnTo>
                    <a:pt x="16" y="49"/>
                  </a:lnTo>
                  <a:lnTo>
                    <a:pt x="20" y="59"/>
                  </a:lnTo>
                  <a:cubicBezTo>
                    <a:pt x="40" y="51"/>
                    <a:pt x="274" y="27"/>
                    <a:pt x="548" y="27"/>
                  </a:cubicBezTo>
                  <a:cubicBezTo>
                    <a:pt x="714" y="27"/>
                    <a:pt x="894" y="36"/>
                    <a:pt x="1051" y="61"/>
                  </a:cubicBezTo>
                  <a:lnTo>
                    <a:pt x="1053" y="35"/>
                  </a:lnTo>
                  <a:cubicBezTo>
                    <a:pt x="903" y="10"/>
                    <a:pt x="706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62"/>
            <p:cNvSpPr/>
            <p:nvPr/>
          </p:nvSpPr>
          <p:spPr>
            <a:xfrm>
              <a:off x="10295163" y="1066877"/>
              <a:ext cx="212825" cy="11423"/>
            </a:xfrm>
            <a:custGeom>
              <a:rect b="b" l="l" r="r" t="t"/>
              <a:pathLst>
                <a:path extrusionOk="0" h="57" w="1062">
                  <a:moveTo>
                    <a:pt x="736" y="0"/>
                  </a:moveTo>
                  <a:cubicBezTo>
                    <a:pt x="400" y="0"/>
                    <a:pt x="6" y="33"/>
                    <a:pt x="0" y="33"/>
                  </a:cubicBezTo>
                  <a:lnTo>
                    <a:pt x="2" y="57"/>
                  </a:lnTo>
                  <a:cubicBezTo>
                    <a:pt x="8" y="57"/>
                    <a:pt x="391" y="25"/>
                    <a:pt x="723" y="25"/>
                  </a:cubicBezTo>
                  <a:cubicBezTo>
                    <a:pt x="850" y="25"/>
                    <a:pt x="970" y="30"/>
                    <a:pt x="1057" y="43"/>
                  </a:cubicBezTo>
                  <a:lnTo>
                    <a:pt x="1061" y="17"/>
                  </a:lnTo>
                  <a:cubicBezTo>
                    <a:pt x="975" y="5"/>
                    <a:pt x="860" y="0"/>
                    <a:pt x="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62"/>
            <p:cNvSpPr/>
            <p:nvPr/>
          </p:nvSpPr>
          <p:spPr>
            <a:xfrm>
              <a:off x="10289151" y="1091326"/>
              <a:ext cx="223644" cy="12425"/>
            </a:xfrm>
            <a:custGeom>
              <a:rect b="b" l="l" r="r" t="t"/>
              <a:pathLst>
                <a:path extrusionOk="0" h="62" w="1116">
                  <a:moveTo>
                    <a:pt x="581" y="1"/>
                  </a:moveTo>
                  <a:cubicBezTo>
                    <a:pt x="260" y="1"/>
                    <a:pt x="3" y="31"/>
                    <a:pt x="0" y="31"/>
                  </a:cubicBezTo>
                  <a:lnTo>
                    <a:pt x="2" y="55"/>
                  </a:lnTo>
                  <a:cubicBezTo>
                    <a:pt x="7" y="55"/>
                    <a:pt x="258" y="27"/>
                    <a:pt x="572" y="27"/>
                  </a:cubicBezTo>
                  <a:cubicBezTo>
                    <a:pt x="743" y="27"/>
                    <a:pt x="934" y="36"/>
                    <a:pt x="1114" y="61"/>
                  </a:cubicBezTo>
                  <a:lnTo>
                    <a:pt x="1116" y="35"/>
                  </a:lnTo>
                  <a:cubicBezTo>
                    <a:pt x="939" y="9"/>
                    <a:pt x="751" y="1"/>
                    <a:pt x="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62"/>
            <p:cNvSpPr/>
            <p:nvPr/>
          </p:nvSpPr>
          <p:spPr>
            <a:xfrm>
              <a:off x="10291155" y="1118580"/>
              <a:ext cx="217234" cy="11222"/>
            </a:xfrm>
            <a:custGeom>
              <a:rect b="b" l="l" r="r" t="t"/>
              <a:pathLst>
                <a:path extrusionOk="0" h="56" w="1084">
                  <a:moveTo>
                    <a:pt x="535" y="1"/>
                  </a:moveTo>
                  <a:cubicBezTo>
                    <a:pt x="215" y="1"/>
                    <a:pt x="3" y="29"/>
                    <a:pt x="0" y="29"/>
                  </a:cubicBezTo>
                  <a:lnTo>
                    <a:pt x="2" y="56"/>
                  </a:lnTo>
                  <a:cubicBezTo>
                    <a:pt x="6" y="56"/>
                    <a:pt x="217" y="26"/>
                    <a:pt x="535" y="26"/>
                  </a:cubicBezTo>
                  <a:cubicBezTo>
                    <a:pt x="695" y="26"/>
                    <a:pt x="881" y="33"/>
                    <a:pt x="1081" y="56"/>
                  </a:cubicBezTo>
                  <a:lnTo>
                    <a:pt x="1083" y="29"/>
                  </a:lnTo>
                  <a:cubicBezTo>
                    <a:pt x="882" y="8"/>
                    <a:pt x="695" y="1"/>
                    <a:pt x="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62"/>
            <p:cNvSpPr/>
            <p:nvPr/>
          </p:nvSpPr>
          <p:spPr>
            <a:xfrm>
              <a:off x="10292758" y="1145033"/>
              <a:ext cx="214428" cy="11623"/>
            </a:xfrm>
            <a:custGeom>
              <a:rect b="b" l="l" r="r" t="t"/>
              <a:pathLst>
                <a:path extrusionOk="0" h="58" w="1070">
                  <a:moveTo>
                    <a:pt x="568" y="1"/>
                  </a:moveTo>
                  <a:cubicBezTo>
                    <a:pt x="252" y="1"/>
                    <a:pt x="3" y="34"/>
                    <a:pt x="0" y="34"/>
                  </a:cubicBezTo>
                  <a:lnTo>
                    <a:pt x="2" y="58"/>
                  </a:lnTo>
                  <a:cubicBezTo>
                    <a:pt x="5" y="58"/>
                    <a:pt x="251" y="26"/>
                    <a:pt x="566" y="26"/>
                  </a:cubicBezTo>
                  <a:cubicBezTo>
                    <a:pt x="723" y="26"/>
                    <a:pt x="898" y="34"/>
                    <a:pt x="1067" y="58"/>
                  </a:cubicBezTo>
                  <a:lnTo>
                    <a:pt x="1069" y="34"/>
                  </a:lnTo>
                  <a:cubicBezTo>
                    <a:pt x="900" y="9"/>
                    <a:pt x="726" y="1"/>
                    <a:pt x="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62"/>
            <p:cNvSpPr/>
            <p:nvPr/>
          </p:nvSpPr>
          <p:spPr>
            <a:xfrm>
              <a:off x="10289952" y="1173690"/>
              <a:ext cx="224047" cy="11222"/>
            </a:xfrm>
            <a:custGeom>
              <a:rect b="b" l="l" r="r" t="t"/>
              <a:pathLst>
                <a:path extrusionOk="0" h="56" w="1118">
                  <a:moveTo>
                    <a:pt x="512" y="0"/>
                  </a:moveTo>
                  <a:cubicBezTo>
                    <a:pt x="201" y="0"/>
                    <a:pt x="4" y="25"/>
                    <a:pt x="0" y="25"/>
                  </a:cubicBezTo>
                  <a:lnTo>
                    <a:pt x="4" y="51"/>
                  </a:lnTo>
                  <a:cubicBezTo>
                    <a:pt x="7" y="51"/>
                    <a:pt x="207" y="26"/>
                    <a:pt x="522" y="26"/>
                  </a:cubicBezTo>
                  <a:cubicBezTo>
                    <a:pt x="690" y="26"/>
                    <a:pt x="892" y="33"/>
                    <a:pt x="1114" y="55"/>
                  </a:cubicBezTo>
                  <a:lnTo>
                    <a:pt x="1118" y="31"/>
                  </a:lnTo>
                  <a:cubicBezTo>
                    <a:pt x="890" y="8"/>
                    <a:pt x="68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62"/>
            <p:cNvSpPr/>
            <p:nvPr/>
          </p:nvSpPr>
          <p:spPr>
            <a:xfrm>
              <a:off x="10285543" y="1203950"/>
              <a:ext cx="226452" cy="9018"/>
            </a:xfrm>
            <a:custGeom>
              <a:rect b="b" l="l" r="r" t="t"/>
              <a:pathLst>
                <a:path extrusionOk="0" h="45" w="1130">
                  <a:moveTo>
                    <a:pt x="614" y="0"/>
                  </a:moveTo>
                  <a:cubicBezTo>
                    <a:pt x="253" y="0"/>
                    <a:pt x="4" y="21"/>
                    <a:pt x="0" y="21"/>
                  </a:cubicBezTo>
                  <a:lnTo>
                    <a:pt x="2" y="45"/>
                  </a:lnTo>
                  <a:cubicBezTo>
                    <a:pt x="6" y="43"/>
                    <a:pt x="241" y="24"/>
                    <a:pt x="584" y="24"/>
                  </a:cubicBezTo>
                  <a:cubicBezTo>
                    <a:pt x="745" y="24"/>
                    <a:pt x="929" y="29"/>
                    <a:pt x="1125" y="41"/>
                  </a:cubicBezTo>
                  <a:lnTo>
                    <a:pt x="1129" y="15"/>
                  </a:lnTo>
                  <a:cubicBezTo>
                    <a:pt x="944" y="4"/>
                    <a:pt x="769" y="0"/>
                    <a:pt x="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62"/>
            <p:cNvSpPr/>
            <p:nvPr/>
          </p:nvSpPr>
          <p:spPr>
            <a:xfrm>
              <a:off x="10283940" y="1234611"/>
              <a:ext cx="240480" cy="8216"/>
            </a:xfrm>
            <a:custGeom>
              <a:rect b="b" l="l" r="r" t="t"/>
              <a:pathLst>
                <a:path extrusionOk="0" h="41" w="1200">
                  <a:moveTo>
                    <a:pt x="435" y="0"/>
                  </a:moveTo>
                  <a:cubicBezTo>
                    <a:pt x="171" y="0"/>
                    <a:pt x="3" y="6"/>
                    <a:pt x="0" y="6"/>
                  </a:cubicBezTo>
                  <a:lnTo>
                    <a:pt x="0" y="30"/>
                  </a:lnTo>
                  <a:cubicBezTo>
                    <a:pt x="3" y="30"/>
                    <a:pt x="171" y="24"/>
                    <a:pt x="435" y="24"/>
                  </a:cubicBezTo>
                  <a:cubicBezTo>
                    <a:pt x="641" y="24"/>
                    <a:pt x="905" y="28"/>
                    <a:pt x="1198" y="40"/>
                  </a:cubicBezTo>
                  <a:lnTo>
                    <a:pt x="1200" y="16"/>
                  </a:lnTo>
                  <a:cubicBezTo>
                    <a:pt x="907" y="4"/>
                    <a:pt x="641" y="0"/>
                    <a:pt x="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62"/>
            <p:cNvSpPr/>
            <p:nvPr/>
          </p:nvSpPr>
          <p:spPr>
            <a:xfrm>
              <a:off x="10825820" y="346843"/>
              <a:ext cx="127454" cy="175949"/>
            </a:xfrm>
            <a:custGeom>
              <a:rect b="b" l="l" r="r" t="t"/>
              <a:pathLst>
                <a:path extrusionOk="0" h="878" w="636">
                  <a:moveTo>
                    <a:pt x="333" y="1"/>
                  </a:moveTo>
                  <a:cubicBezTo>
                    <a:pt x="193" y="1"/>
                    <a:pt x="50" y="69"/>
                    <a:pt x="50" y="69"/>
                  </a:cubicBezTo>
                  <a:lnTo>
                    <a:pt x="0" y="839"/>
                  </a:lnTo>
                  <a:cubicBezTo>
                    <a:pt x="0" y="839"/>
                    <a:pt x="89" y="878"/>
                    <a:pt x="198" y="878"/>
                  </a:cubicBezTo>
                  <a:cubicBezTo>
                    <a:pt x="354" y="878"/>
                    <a:pt x="552" y="799"/>
                    <a:pt x="596" y="418"/>
                  </a:cubicBezTo>
                  <a:cubicBezTo>
                    <a:pt x="636" y="81"/>
                    <a:pt x="486" y="1"/>
                    <a:pt x="3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62"/>
            <p:cNvSpPr/>
            <p:nvPr/>
          </p:nvSpPr>
          <p:spPr>
            <a:xfrm>
              <a:off x="10540251" y="332415"/>
              <a:ext cx="53507" cy="52505"/>
            </a:xfrm>
            <a:custGeom>
              <a:rect b="b" l="l" r="r" t="t"/>
              <a:pathLst>
                <a:path extrusionOk="0" h="262" w="267">
                  <a:moveTo>
                    <a:pt x="151" y="0"/>
                  </a:moveTo>
                  <a:cubicBezTo>
                    <a:pt x="150" y="0"/>
                    <a:pt x="149" y="0"/>
                    <a:pt x="147" y="1"/>
                  </a:cubicBezTo>
                  <a:cubicBezTo>
                    <a:pt x="1" y="11"/>
                    <a:pt x="29" y="261"/>
                    <a:pt x="147" y="261"/>
                  </a:cubicBezTo>
                  <a:cubicBezTo>
                    <a:pt x="266" y="261"/>
                    <a:pt x="252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62"/>
            <p:cNvSpPr/>
            <p:nvPr/>
          </p:nvSpPr>
          <p:spPr>
            <a:xfrm>
              <a:off x="10248870" y="321994"/>
              <a:ext cx="54108" cy="52505"/>
            </a:xfrm>
            <a:custGeom>
              <a:rect b="b" l="l" r="r" t="t"/>
              <a:pathLst>
                <a:path extrusionOk="0" h="262" w="270">
                  <a:moveTo>
                    <a:pt x="155" y="0"/>
                  </a:moveTo>
                  <a:cubicBezTo>
                    <a:pt x="154" y="0"/>
                    <a:pt x="152" y="0"/>
                    <a:pt x="151" y="0"/>
                  </a:cubicBezTo>
                  <a:cubicBezTo>
                    <a:pt x="1" y="10"/>
                    <a:pt x="29" y="261"/>
                    <a:pt x="151" y="261"/>
                  </a:cubicBezTo>
                  <a:cubicBezTo>
                    <a:pt x="270" y="261"/>
                    <a:pt x="254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62"/>
            <p:cNvSpPr/>
            <p:nvPr/>
          </p:nvSpPr>
          <p:spPr>
            <a:xfrm>
              <a:off x="9750878" y="1362466"/>
              <a:ext cx="303602" cy="981760"/>
            </a:xfrm>
            <a:custGeom>
              <a:rect b="b" l="l" r="r" t="t"/>
              <a:pathLst>
                <a:path extrusionOk="0" h="4899" w="1515">
                  <a:moveTo>
                    <a:pt x="1019" y="0"/>
                  </a:moveTo>
                  <a:lnTo>
                    <a:pt x="1019" y="0"/>
                  </a:lnTo>
                  <a:cubicBezTo>
                    <a:pt x="963" y="167"/>
                    <a:pt x="1035" y="668"/>
                    <a:pt x="1073" y="1005"/>
                  </a:cubicBezTo>
                  <a:cubicBezTo>
                    <a:pt x="1109" y="1318"/>
                    <a:pt x="1039" y="2855"/>
                    <a:pt x="1071" y="3284"/>
                  </a:cubicBezTo>
                  <a:cubicBezTo>
                    <a:pt x="994" y="3269"/>
                    <a:pt x="881" y="3254"/>
                    <a:pt x="750" y="3254"/>
                  </a:cubicBezTo>
                  <a:cubicBezTo>
                    <a:pt x="520" y="3254"/>
                    <a:pt x="235" y="3303"/>
                    <a:pt x="0" y="3495"/>
                  </a:cubicBezTo>
                  <a:cubicBezTo>
                    <a:pt x="0" y="3495"/>
                    <a:pt x="445" y="3419"/>
                    <a:pt x="803" y="3419"/>
                  </a:cubicBezTo>
                  <a:cubicBezTo>
                    <a:pt x="916" y="3419"/>
                    <a:pt x="1020" y="3427"/>
                    <a:pt x="1099" y="3446"/>
                  </a:cubicBezTo>
                  <a:cubicBezTo>
                    <a:pt x="1204" y="3958"/>
                    <a:pt x="1051" y="3968"/>
                    <a:pt x="1440" y="4899"/>
                  </a:cubicBezTo>
                  <a:cubicBezTo>
                    <a:pt x="1282" y="4520"/>
                    <a:pt x="1402" y="3296"/>
                    <a:pt x="1402" y="3296"/>
                  </a:cubicBezTo>
                  <a:cubicBezTo>
                    <a:pt x="1515" y="3035"/>
                    <a:pt x="1491" y="1681"/>
                    <a:pt x="1491" y="1681"/>
                  </a:cubicBezTo>
                  <a:cubicBezTo>
                    <a:pt x="1304" y="1346"/>
                    <a:pt x="1019" y="0"/>
                    <a:pt x="1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62"/>
            <p:cNvSpPr/>
            <p:nvPr/>
          </p:nvSpPr>
          <p:spPr>
            <a:xfrm>
              <a:off x="10932633" y="1582304"/>
              <a:ext cx="91182" cy="597593"/>
            </a:xfrm>
            <a:custGeom>
              <a:rect b="b" l="l" r="r" t="t"/>
              <a:pathLst>
                <a:path extrusionOk="0" h="2982" w="455">
                  <a:moveTo>
                    <a:pt x="320" y="0"/>
                  </a:moveTo>
                  <a:cubicBezTo>
                    <a:pt x="320" y="0"/>
                    <a:pt x="322" y="84"/>
                    <a:pt x="327" y="221"/>
                  </a:cubicBezTo>
                  <a:lnTo>
                    <a:pt x="327" y="221"/>
                  </a:lnTo>
                  <a:cubicBezTo>
                    <a:pt x="328" y="134"/>
                    <a:pt x="326" y="59"/>
                    <a:pt x="320" y="0"/>
                  </a:cubicBezTo>
                  <a:close/>
                  <a:moveTo>
                    <a:pt x="327" y="221"/>
                  </a:moveTo>
                  <a:lnTo>
                    <a:pt x="327" y="221"/>
                  </a:lnTo>
                  <a:cubicBezTo>
                    <a:pt x="315" y="1048"/>
                    <a:pt x="1" y="2981"/>
                    <a:pt x="1" y="2981"/>
                  </a:cubicBezTo>
                  <a:cubicBezTo>
                    <a:pt x="171" y="2664"/>
                    <a:pt x="454" y="2315"/>
                    <a:pt x="454" y="2315"/>
                  </a:cubicBezTo>
                  <a:cubicBezTo>
                    <a:pt x="393" y="2087"/>
                    <a:pt x="344" y="754"/>
                    <a:pt x="327" y="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62"/>
            <p:cNvSpPr/>
            <p:nvPr/>
          </p:nvSpPr>
          <p:spPr>
            <a:xfrm>
              <a:off x="10902573" y="2366265"/>
              <a:ext cx="276752" cy="323646"/>
            </a:xfrm>
            <a:custGeom>
              <a:rect b="b" l="l" r="r" t="t"/>
              <a:pathLst>
                <a:path extrusionOk="0" h="1615" w="1381">
                  <a:moveTo>
                    <a:pt x="1381" y="0"/>
                  </a:moveTo>
                  <a:cubicBezTo>
                    <a:pt x="1380" y="0"/>
                    <a:pt x="672" y="610"/>
                    <a:pt x="496" y="809"/>
                  </a:cubicBezTo>
                  <a:cubicBezTo>
                    <a:pt x="321" y="1005"/>
                    <a:pt x="81" y="1491"/>
                    <a:pt x="0" y="1615"/>
                  </a:cubicBezTo>
                  <a:cubicBezTo>
                    <a:pt x="0" y="1615"/>
                    <a:pt x="492" y="1190"/>
                    <a:pt x="809" y="821"/>
                  </a:cubicBezTo>
                  <a:cubicBezTo>
                    <a:pt x="1224" y="337"/>
                    <a:pt x="1256" y="163"/>
                    <a:pt x="1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62"/>
            <p:cNvSpPr/>
            <p:nvPr/>
          </p:nvSpPr>
          <p:spPr>
            <a:xfrm>
              <a:off x="10376725" y="2116167"/>
              <a:ext cx="83767" cy="69338"/>
            </a:xfrm>
            <a:custGeom>
              <a:rect b="b" l="l" r="r" t="t"/>
              <a:pathLst>
                <a:path extrusionOk="0" h="346" w="418">
                  <a:moveTo>
                    <a:pt x="221" y="0"/>
                  </a:moveTo>
                  <a:cubicBezTo>
                    <a:pt x="181" y="2"/>
                    <a:pt x="145" y="10"/>
                    <a:pt x="107" y="22"/>
                  </a:cubicBezTo>
                  <a:cubicBezTo>
                    <a:pt x="87" y="30"/>
                    <a:pt x="69" y="40"/>
                    <a:pt x="51" y="51"/>
                  </a:cubicBezTo>
                  <a:cubicBezTo>
                    <a:pt x="49" y="53"/>
                    <a:pt x="45" y="57"/>
                    <a:pt x="39" y="61"/>
                  </a:cubicBezTo>
                  <a:cubicBezTo>
                    <a:pt x="35" y="65"/>
                    <a:pt x="31" y="71"/>
                    <a:pt x="27" y="75"/>
                  </a:cubicBezTo>
                  <a:cubicBezTo>
                    <a:pt x="21" y="85"/>
                    <a:pt x="17" y="95"/>
                    <a:pt x="15" y="105"/>
                  </a:cubicBezTo>
                  <a:cubicBezTo>
                    <a:pt x="0" y="147"/>
                    <a:pt x="6" y="185"/>
                    <a:pt x="10" y="223"/>
                  </a:cubicBezTo>
                  <a:cubicBezTo>
                    <a:pt x="19" y="261"/>
                    <a:pt x="29" y="295"/>
                    <a:pt x="43" y="331"/>
                  </a:cubicBezTo>
                  <a:cubicBezTo>
                    <a:pt x="39" y="293"/>
                    <a:pt x="37" y="255"/>
                    <a:pt x="39" y="211"/>
                  </a:cubicBezTo>
                  <a:cubicBezTo>
                    <a:pt x="39" y="193"/>
                    <a:pt x="39" y="175"/>
                    <a:pt x="41" y="157"/>
                  </a:cubicBezTo>
                  <a:cubicBezTo>
                    <a:pt x="41" y="141"/>
                    <a:pt x="47" y="123"/>
                    <a:pt x="51" y="107"/>
                  </a:cubicBezTo>
                  <a:cubicBezTo>
                    <a:pt x="55" y="101"/>
                    <a:pt x="59" y="95"/>
                    <a:pt x="61" y="91"/>
                  </a:cubicBezTo>
                  <a:lnTo>
                    <a:pt x="67" y="85"/>
                  </a:lnTo>
                  <a:lnTo>
                    <a:pt x="77" y="81"/>
                  </a:lnTo>
                  <a:cubicBezTo>
                    <a:pt x="89" y="73"/>
                    <a:pt x="105" y="67"/>
                    <a:pt x="121" y="63"/>
                  </a:cubicBezTo>
                  <a:cubicBezTo>
                    <a:pt x="155" y="53"/>
                    <a:pt x="189" y="46"/>
                    <a:pt x="225" y="44"/>
                  </a:cubicBezTo>
                  <a:cubicBezTo>
                    <a:pt x="259" y="44"/>
                    <a:pt x="295" y="44"/>
                    <a:pt x="321" y="57"/>
                  </a:cubicBezTo>
                  <a:cubicBezTo>
                    <a:pt x="337" y="63"/>
                    <a:pt x="348" y="71"/>
                    <a:pt x="356" y="83"/>
                  </a:cubicBezTo>
                  <a:cubicBezTo>
                    <a:pt x="362" y="95"/>
                    <a:pt x="368" y="111"/>
                    <a:pt x="372" y="127"/>
                  </a:cubicBezTo>
                  <a:cubicBezTo>
                    <a:pt x="386" y="197"/>
                    <a:pt x="382" y="271"/>
                    <a:pt x="382" y="345"/>
                  </a:cubicBezTo>
                  <a:cubicBezTo>
                    <a:pt x="406" y="275"/>
                    <a:pt x="418" y="201"/>
                    <a:pt x="410" y="123"/>
                  </a:cubicBezTo>
                  <a:cubicBezTo>
                    <a:pt x="408" y="103"/>
                    <a:pt x="402" y="83"/>
                    <a:pt x="392" y="63"/>
                  </a:cubicBezTo>
                  <a:cubicBezTo>
                    <a:pt x="382" y="42"/>
                    <a:pt x="362" y="24"/>
                    <a:pt x="341" y="16"/>
                  </a:cubicBezTo>
                  <a:cubicBezTo>
                    <a:pt x="301" y="0"/>
                    <a:pt x="261" y="0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62"/>
            <p:cNvSpPr/>
            <p:nvPr/>
          </p:nvSpPr>
          <p:spPr>
            <a:xfrm>
              <a:off x="10282676" y="-726556"/>
              <a:ext cx="477742" cy="410810"/>
            </a:xfrm>
            <a:custGeom>
              <a:rect b="b" l="l" r="r" t="t"/>
              <a:pathLst>
                <a:path extrusionOk="0" h="2050" w="2384">
                  <a:moveTo>
                    <a:pt x="1387" y="0"/>
                  </a:moveTo>
                  <a:cubicBezTo>
                    <a:pt x="1381" y="0"/>
                    <a:pt x="1375" y="1"/>
                    <a:pt x="1368" y="1"/>
                  </a:cubicBezTo>
                  <a:cubicBezTo>
                    <a:pt x="1043" y="9"/>
                    <a:pt x="782" y="49"/>
                    <a:pt x="678" y="245"/>
                  </a:cubicBezTo>
                  <a:cubicBezTo>
                    <a:pt x="576" y="440"/>
                    <a:pt x="726" y="618"/>
                    <a:pt x="726" y="618"/>
                  </a:cubicBezTo>
                  <a:cubicBezTo>
                    <a:pt x="130" y="1327"/>
                    <a:pt x="0" y="1802"/>
                    <a:pt x="0" y="1802"/>
                  </a:cubicBezTo>
                  <a:cubicBezTo>
                    <a:pt x="500" y="1998"/>
                    <a:pt x="1067" y="2049"/>
                    <a:pt x="1523" y="2049"/>
                  </a:cubicBezTo>
                  <a:cubicBezTo>
                    <a:pt x="2019" y="2049"/>
                    <a:pt x="2383" y="1989"/>
                    <a:pt x="2383" y="1989"/>
                  </a:cubicBezTo>
                  <a:cubicBezTo>
                    <a:pt x="2321" y="1016"/>
                    <a:pt x="1793" y="719"/>
                    <a:pt x="1769" y="701"/>
                  </a:cubicBezTo>
                  <a:cubicBezTo>
                    <a:pt x="1808" y="661"/>
                    <a:pt x="1898" y="530"/>
                    <a:pt x="1918" y="404"/>
                  </a:cubicBezTo>
                  <a:cubicBezTo>
                    <a:pt x="1955" y="183"/>
                    <a:pt x="1775" y="0"/>
                    <a:pt x="1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62"/>
            <p:cNvSpPr/>
            <p:nvPr/>
          </p:nvSpPr>
          <p:spPr>
            <a:xfrm>
              <a:off x="10172859" y="-414340"/>
              <a:ext cx="692365" cy="615814"/>
            </a:xfrm>
            <a:custGeom>
              <a:rect b="b" l="l" r="r" t="t"/>
              <a:pathLst>
                <a:path extrusionOk="0" h="3073" w="3455">
                  <a:moveTo>
                    <a:pt x="1608" y="1"/>
                  </a:moveTo>
                  <a:cubicBezTo>
                    <a:pt x="819" y="1"/>
                    <a:pt x="249" y="242"/>
                    <a:pt x="249" y="242"/>
                  </a:cubicBezTo>
                  <a:cubicBezTo>
                    <a:pt x="199" y="591"/>
                    <a:pt x="0" y="2328"/>
                    <a:pt x="0" y="2328"/>
                  </a:cubicBezTo>
                  <a:lnTo>
                    <a:pt x="3455" y="3073"/>
                  </a:lnTo>
                  <a:lnTo>
                    <a:pt x="3455" y="515"/>
                  </a:lnTo>
                  <a:cubicBezTo>
                    <a:pt x="2812" y="118"/>
                    <a:pt x="2157" y="1"/>
                    <a:pt x="16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62"/>
            <p:cNvSpPr/>
            <p:nvPr/>
          </p:nvSpPr>
          <p:spPr>
            <a:xfrm>
              <a:off x="10156026" y="-47818"/>
              <a:ext cx="722224" cy="406000"/>
            </a:xfrm>
            <a:custGeom>
              <a:rect b="b" l="l" r="r" t="t"/>
              <a:pathLst>
                <a:path extrusionOk="0" h="2026" w="3604">
                  <a:moveTo>
                    <a:pt x="1593" y="0"/>
                  </a:moveTo>
                  <a:cubicBezTo>
                    <a:pt x="1120" y="0"/>
                    <a:pt x="582" y="103"/>
                    <a:pt x="0" y="387"/>
                  </a:cubicBezTo>
                  <a:lnTo>
                    <a:pt x="38" y="1691"/>
                  </a:lnTo>
                  <a:cubicBezTo>
                    <a:pt x="38" y="1691"/>
                    <a:pt x="562" y="1352"/>
                    <a:pt x="1387" y="1352"/>
                  </a:cubicBezTo>
                  <a:cubicBezTo>
                    <a:pt x="1946" y="1352"/>
                    <a:pt x="2642" y="1507"/>
                    <a:pt x="3408" y="2026"/>
                  </a:cubicBezTo>
                  <a:cubicBezTo>
                    <a:pt x="3408" y="2026"/>
                    <a:pt x="3529" y="1059"/>
                    <a:pt x="3603" y="684"/>
                  </a:cubicBezTo>
                  <a:cubicBezTo>
                    <a:pt x="3603" y="684"/>
                    <a:pt x="2815" y="0"/>
                    <a:pt x="1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62"/>
            <p:cNvSpPr/>
            <p:nvPr/>
          </p:nvSpPr>
          <p:spPr>
            <a:xfrm>
              <a:off x="10287485" y="-132384"/>
              <a:ext cx="318828" cy="321434"/>
            </a:xfrm>
            <a:custGeom>
              <a:rect b="b" l="l" r="r" t="t"/>
              <a:pathLst>
                <a:path extrusionOk="0" h="1604" w="1591">
                  <a:moveTo>
                    <a:pt x="673" y="0"/>
                  </a:moveTo>
                  <a:cubicBezTo>
                    <a:pt x="307" y="0"/>
                    <a:pt x="66" y="227"/>
                    <a:pt x="38" y="324"/>
                  </a:cubicBezTo>
                  <a:cubicBezTo>
                    <a:pt x="0" y="462"/>
                    <a:pt x="211" y="871"/>
                    <a:pt x="237" y="1132"/>
                  </a:cubicBezTo>
                  <a:cubicBezTo>
                    <a:pt x="261" y="1393"/>
                    <a:pt x="261" y="1603"/>
                    <a:pt x="598" y="1603"/>
                  </a:cubicBezTo>
                  <a:cubicBezTo>
                    <a:pt x="1093" y="1603"/>
                    <a:pt x="1081" y="1178"/>
                    <a:pt x="1132" y="1056"/>
                  </a:cubicBezTo>
                  <a:cubicBezTo>
                    <a:pt x="1182" y="933"/>
                    <a:pt x="1591" y="350"/>
                    <a:pt x="1156" y="127"/>
                  </a:cubicBezTo>
                  <a:cubicBezTo>
                    <a:pt x="979" y="35"/>
                    <a:pt x="816" y="0"/>
                    <a:pt x="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62"/>
            <p:cNvSpPr/>
            <p:nvPr/>
          </p:nvSpPr>
          <p:spPr>
            <a:xfrm>
              <a:off x="10385142" y="-104656"/>
              <a:ext cx="26252" cy="274147"/>
            </a:xfrm>
            <a:custGeom>
              <a:rect b="b" l="l" r="r" t="t"/>
              <a:pathLst>
                <a:path extrusionOk="0" h="1368" w="131">
                  <a:moveTo>
                    <a:pt x="1" y="1"/>
                  </a:moveTo>
                  <a:lnTo>
                    <a:pt x="1" y="1"/>
                  </a:lnTo>
                  <a:cubicBezTo>
                    <a:pt x="13" y="115"/>
                    <a:pt x="25" y="230"/>
                    <a:pt x="43" y="342"/>
                  </a:cubicBezTo>
                  <a:cubicBezTo>
                    <a:pt x="51" y="400"/>
                    <a:pt x="57" y="454"/>
                    <a:pt x="63" y="513"/>
                  </a:cubicBezTo>
                  <a:cubicBezTo>
                    <a:pt x="67" y="571"/>
                    <a:pt x="75" y="627"/>
                    <a:pt x="77" y="683"/>
                  </a:cubicBezTo>
                  <a:cubicBezTo>
                    <a:pt x="85" y="795"/>
                    <a:pt x="83" y="908"/>
                    <a:pt x="85" y="1024"/>
                  </a:cubicBezTo>
                  <a:cubicBezTo>
                    <a:pt x="85" y="1138"/>
                    <a:pt x="85" y="1253"/>
                    <a:pt x="91" y="1367"/>
                  </a:cubicBezTo>
                  <a:cubicBezTo>
                    <a:pt x="105" y="1251"/>
                    <a:pt x="115" y="1138"/>
                    <a:pt x="123" y="1024"/>
                  </a:cubicBezTo>
                  <a:cubicBezTo>
                    <a:pt x="127" y="908"/>
                    <a:pt x="131" y="793"/>
                    <a:pt x="125" y="677"/>
                  </a:cubicBezTo>
                  <a:cubicBezTo>
                    <a:pt x="115" y="563"/>
                    <a:pt x="97" y="450"/>
                    <a:pt x="77" y="336"/>
                  </a:cubicBezTo>
                  <a:cubicBezTo>
                    <a:pt x="55" y="224"/>
                    <a:pt x="31" y="11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9" name="Google Shape;1459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8175" y="958875"/>
            <a:ext cx="1938925" cy="66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0" name="Google Shape;1460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8425" y="3516796"/>
            <a:ext cx="667150" cy="88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1" name="Google Shape;1461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43805" y="1946746"/>
            <a:ext cx="2456402" cy="138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2" name="Google Shape;1462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48225" y="606337"/>
            <a:ext cx="1185725" cy="118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3" name="Google Shape;1463;p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36738" y="2143948"/>
            <a:ext cx="1974583" cy="98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4" name="Google Shape;1464;p6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58175" y="3685142"/>
            <a:ext cx="1940471" cy="54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5" name="Google Shape;1465;p6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648213" y="3512725"/>
            <a:ext cx="1551650" cy="77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6" name="Google Shape;1466;p6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52588" y="2268088"/>
            <a:ext cx="1551651" cy="60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7" name="Google Shape;1467;p6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728675" y="1079575"/>
            <a:ext cx="1738225" cy="54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64"/>
          <p:cNvSpPr txBox="1"/>
          <p:nvPr>
            <p:ph type="title"/>
          </p:nvPr>
        </p:nvSpPr>
        <p:spPr>
          <a:xfrm>
            <a:off x="2855451" y="2003880"/>
            <a:ext cx="5556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473" name="Google Shape;1473;p64"/>
          <p:cNvSpPr txBox="1"/>
          <p:nvPr>
            <p:ph idx="2" type="title"/>
          </p:nvPr>
        </p:nvSpPr>
        <p:spPr>
          <a:xfrm>
            <a:off x="6618550" y="940800"/>
            <a:ext cx="1793400" cy="12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8100"/>
              <a:t>09</a:t>
            </a:r>
            <a:endParaRPr sz="8100"/>
          </a:p>
        </p:txBody>
      </p:sp>
      <p:grpSp>
        <p:nvGrpSpPr>
          <p:cNvPr id="1474" name="Google Shape;1474;p64"/>
          <p:cNvGrpSpPr/>
          <p:nvPr/>
        </p:nvGrpSpPr>
        <p:grpSpPr>
          <a:xfrm>
            <a:off x="2075079" y="438214"/>
            <a:ext cx="974478" cy="4456895"/>
            <a:chOff x="-1008450" y="1021125"/>
            <a:chExt cx="754123" cy="3449076"/>
          </a:xfrm>
        </p:grpSpPr>
        <p:sp>
          <p:nvSpPr>
            <p:cNvPr id="1475" name="Google Shape;1475;p64"/>
            <p:cNvSpPr/>
            <p:nvPr/>
          </p:nvSpPr>
          <p:spPr>
            <a:xfrm>
              <a:off x="-1008450" y="4203650"/>
              <a:ext cx="754123" cy="266551"/>
            </a:xfrm>
            <a:custGeom>
              <a:rect b="b" l="l" r="r" t="t"/>
              <a:pathLst>
                <a:path extrusionOk="0" h="3097" w="8762">
                  <a:moveTo>
                    <a:pt x="1" y="1"/>
                  </a:moveTo>
                  <a:lnTo>
                    <a:pt x="1" y="3096"/>
                  </a:lnTo>
                  <a:lnTo>
                    <a:pt x="8761" y="3096"/>
                  </a:lnTo>
                  <a:lnTo>
                    <a:pt x="8761" y="1"/>
                  </a:lnTo>
                  <a:close/>
                </a:path>
              </a:pathLst>
            </a:custGeom>
            <a:gradFill>
              <a:gsLst>
                <a:gs pos="0">
                  <a:srgbClr val="3A648A"/>
                </a:gs>
                <a:gs pos="100000">
                  <a:srgbClr val="16212B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64"/>
            <p:cNvSpPr/>
            <p:nvPr/>
          </p:nvSpPr>
          <p:spPr>
            <a:xfrm>
              <a:off x="-1008450" y="4203650"/>
              <a:ext cx="754123" cy="266551"/>
            </a:xfrm>
            <a:custGeom>
              <a:rect b="b" l="l" r="r" t="t"/>
              <a:pathLst>
                <a:path extrusionOk="0" h="3097" w="8762">
                  <a:moveTo>
                    <a:pt x="7805" y="1"/>
                  </a:moveTo>
                  <a:lnTo>
                    <a:pt x="7805" y="2389"/>
                  </a:lnTo>
                  <a:lnTo>
                    <a:pt x="1" y="2389"/>
                  </a:lnTo>
                  <a:lnTo>
                    <a:pt x="1" y="3096"/>
                  </a:lnTo>
                  <a:lnTo>
                    <a:pt x="8761" y="3096"/>
                  </a:lnTo>
                  <a:lnTo>
                    <a:pt x="8761" y="1"/>
                  </a:lnTo>
                  <a:close/>
                </a:path>
              </a:pathLst>
            </a:custGeom>
            <a:solidFill>
              <a:srgbClr val="353535">
                <a:alpha val="4666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64"/>
            <p:cNvSpPr/>
            <p:nvPr/>
          </p:nvSpPr>
          <p:spPr>
            <a:xfrm>
              <a:off x="-935981" y="1336133"/>
              <a:ext cx="609358" cy="2868630"/>
            </a:xfrm>
            <a:custGeom>
              <a:rect b="b" l="l" r="r" t="t"/>
              <a:pathLst>
                <a:path extrusionOk="0" h="33330" w="7080">
                  <a:moveTo>
                    <a:pt x="963" y="1"/>
                  </a:moveTo>
                  <a:lnTo>
                    <a:pt x="1" y="33329"/>
                  </a:lnTo>
                  <a:lnTo>
                    <a:pt x="7080" y="33329"/>
                  </a:lnTo>
                  <a:lnTo>
                    <a:pt x="6118" y="1"/>
                  </a:lnTo>
                  <a:close/>
                </a:path>
              </a:pathLst>
            </a:custGeom>
            <a:gradFill>
              <a:gsLst>
                <a:gs pos="0">
                  <a:srgbClr val="3A648A"/>
                </a:gs>
                <a:gs pos="100000">
                  <a:srgbClr val="16212B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64"/>
            <p:cNvSpPr/>
            <p:nvPr/>
          </p:nvSpPr>
          <p:spPr>
            <a:xfrm>
              <a:off x="-853184" y="1021125"/>
              <a:ext cx="443506" cy="315093"/>
            </a:xfrm>
            <a:custGeom>
              <a:rect b="b" l="l" r="r" t="t"/>
              <a:pathLst>
                <a:path extrusionOk="0" h="3661" w="5153">
                  <a:moveTo>
                    <a:pt x="2578" y="1"/>
                  </a:moveTo>
                  <a:lnTo>
                    <a:pt x="1" y="3661"/>
                  </a:lnTo>
                  <a:lnTo>
                    <a:pt x="5153" y="3661"/>
                  </a:lnTo>
                  <a:lnTo>
                    <a:pt x="2578" y="1"/>
                  </a:lnTo>
                  <a:close/>
                </a:path>
              </a:pathLst>
            </a:custGeom>
            <a:gradFill>
              <a:gsLst>
                <a:gs pos="0">
                  <a:srgbClr val="3A648A"/>
                </a:gs>
                <a:gs pos="100000">
                  <a:srgbClr val="16212B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64"/>
            <p:cNvSpPr/>
            <p:nvPr/>
          </p:nvSpPr>
          <p:spPr>
            <a:xfrm>
              <a:off x="-637240" y="1021125"/>
              <a:ext cx="227562" cy="317589"/>
            </a:xfrm>
            <a:custGeom>
              <a:rect b="b" l="l" r="r" t="t"/>
              <a:pathLst>
                <a:path extrusionOk="0" h="3690" w="2644">
                  <a:moveTo>
                    <a:pt x="69" y="1"/>
                  </a:moveTo>
                  <a:lnTo>
                    <a:pt x="1" y="92"/>
                  </a:lnTo>
                  <a:lnTo>
                    <a:pt x="1043" y="3689"/>
                  </a:lnTo>
                  <a:lnTo>
                    <a:pt x="2644" y="366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>
                <a:alpha val="2470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64"/>
            <p:cNvSpPr/>
            <p:nvPr/>
          </p:nvSpPr>
          <p:spPr>
            <a:xfrm>
              <a:off x="-612108" y="1247139"/>
              <a:ext cx="15406" cy="54136"/>
            </a:xfrm>
            <a:custGeom>
              <a:rect b="b" l="l" r="r" t="t"/>
              <a:pathLst>
                <a:path extrusionOk="0" h="629" w="179">
                  <a:moveTo>
                    <a:pt x="1" y="1"/>
                  </a:moveTo>
                  <a:lnTo>
                    <a:pt x="1" y="539"/>
                  </a:lnTo>
                  <a:cubicBezTo>
                    <a:pt x="1" y="588"/>
                    <a:pt x="38" y="628"/>
                    <a:pt x="89" y="628"/>
                  </a:cubicBezTo>
                  <a:cubicBezTo>
                    <a:pt x="138" y="628"/>
                    <a:pt x="178" y="588"/>
                    <a:pt x="178" y="539"/>
                  </a:cubicBezTo>
                  <a:lnTo>
                    <a:pt x="1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64"/>
            <p:cNvSpPr/>
            <p:nvPr/>
          </p:nvSpPr>
          <p:spPr>
            <a:xfrm>
              <a:off x="-727181" y="1243954"/>
              <a:ext cx="117912" cy="57321"/>
            </a:xfrm>
            <a:custGeom>
              <a:rect b="b" l="l" r="r" t="t"/>
              <a:pathLst>
                <a:path extrusionOk="0" h="666" w="1370">
                  <a:moveTo>
                    <a:pt x="1272" y="1"/>
                  </a:moveTo>
                  <a:cubicBezTo>
                    <a:pt x="1240" y="1"/>
                    <a:pt x="1212" y="24"/>
                    <a:pt x="1197" y="52"/>
                  </a:cubicBezTo>
                  <a:cubicBezTo>
                    <a:pt x="1083" y="301"/>
                    <a:pt x="768" y="467"/>
                    <a:pt x="530" y="496"/>
                  </a:cubicBezTo>
                  <a:cubicBezTo>
                    <a:pt x="507" y="499"/>
                    <a:pt x="484" y="499"/>
                    <a:pt x="459" y="499"/>
                  </a:cubicBezTo>
                  <a:cubicBezTo>
                    <a:pt x="384" y="499"/>
                    <a:pt x="284" y="482"/>
                    <a:pt x="227" y="410"/>
                  </a:cubicBezTo>
                  <a:cubicBezTo>
                    <a:pt x="221" y="402"/>
                    <a:pt x="212" y="393"/>
                    <a:pt x="207" y="382"/>
                  </a:cubicBezTo>
                  <a:lnTo>
                    <a:pt x="207" y="382"/>
                  </a:lnTo>
                  <a:cubicBezTo>
                    <a:pt x="221" y="402"/>
                    <a:pt x="244" y="422"/>
                    <a:pt x="278" y="422"/>
                  </a:cubicBezTo>
                  <a:cubicBezTo>
                    <a:pt x="287" y="422"/>
                    <a:pt x="350" y="416"/>
                    <a:pt x="384" y="364"/>
                  </a:cubicBezTo>
                  <a:cubicBezTo>
                    <a:pt x="413" y="324"/>
                    <a:pt x="416" y="273"/>
                    <a:pt x="393" y="218"/>
                  </a:cubicBezTo>
                  <a:cubicBezTo>
                    <a:pt x="370" y="164"/>
                    <a:pt x="321" y="130"/>
                    <a:pt x="258" y="127"/>
                  </a:cubicBezTo>
                  <a:lnTo>
                    <a:pt x="249" y="127"/>
                  </a:lnTo>
                  <a:cubicBezTo>
                    <a:pt x="169" y="127"/>
                    <a:pt x="92" y="175"/>
                    <a:pt x="52" y="247"/>
                  </a:cubicBezTo>
                  <a:cubicBezTo>
                    <a:pt x="26" y="293"/>
                    <a:pt x="0" y="390"/>
                    <a:pt x="95" y="510"/>
                  </a:cubicBezTo>
                  <a:cubicBezTo>
                    <a:pt x="135" y="562"/>
                    <a:pt x="184" y="599"/>
                    <a:pt x="249" y="625"/>
                  </a:cubicBezTo>
                  <a:cubicBezTo>
                    <a:pt x="310" y="651"/>
                    <a:pt x="381" y="665"/>
                    <a:pt x="459" y="665"/>
                  </a:cubicBezTo>
                  <a:cubicBezTo>
                    <a:pt x="493" y="665"/>
                    <a:pt x="524" y="665"/>
                    <a:pt x="553" y="656"/>
                  </a:cubicBezTo>
                  <a:cubicBezTo>
                    <a:pt x="711" y="639"/>
                    <a:pt x="871" y="582"/>
                    <a:pt x="1014" y="488"/>
                  </a:cubicBezTo>
                  <a:cubicBezTo>
                    <a:pt x="1172" y="387"/>
                    <a:pt x="1286" y="264"/>
                    <a:pt x="1349" y="121"/>
                  </a:cubicBezTo>
                  <a:cubicBezTo>
                    <a:pt x="1369" y="78"/>
                    <a:pt x="1349" y="26"/>
                    <a:pt x="1309" y="9"/>
                  </a:cubicBezTo>
                  <a:cubicBezTo>
                    <a:pt x="1298" y="6"/>
                    <a:pt x="1283" y="1"/>
                    <a:pt x="12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64"/>
            <p:cNvSpPr/>
            <p:nvPr/>
          </p:nvSpPr>
          <p:spPr>
            <a:xfrm>
              <a:off x="-674938" y="1188785"/>
              <a:ext cx="123335" cy="67305"/>
            </a:xfrm>
            <a:custGeom>
              <a:rect b="b" l="l" r="r" t="t"/>
              <a:pathLst>
                <a:path extrusionOk="0" h="782" w="1433">
                  <a:moveTo>
                    <a:pt x="716" y="161"/>
                  </a:moveTo>
                  <a:cubicBezTo>
                    <a:pt x="874" y="161"/>
                    <a:pt x="1017" y="235"/>
                    <a:pt x="1109" y="301"/>
                  </a:cubicBezTo>
                  <a:cubicBezTo>
                    <a:pt x="1155" y="332"/>
                    <a:pt x="1195" y="364"/>
                    <a:pt x="1223" y="390"/>
                  </a:cubicBezTo>
                  <a:cubicBezTo>
                    <a:pt x="1195" y="415"/>
                    <a:pt x="1155" y="447"/>
                    <a:pt x="1109" y="478"/>
                  </a:cubicBezTo>
                  <a:cubicBezTo>
                    <a:pt x="1017" y="544"/>
                    <a:pt x="874" y="619"/>
                    <a:pt x="716" y="619"/>
                  </a:cubicBezTo>
                  <a:cubicBezTo>
                    <a:pt x="559" y="619"/>
                    <a:pt x="416" y="544"/>
                    <a:pt x="321" y="478"/>
                  </a:cubicBezTo>
                  <a:cubicBezTo>
                    <a:pt x="275" y="447"/>
                    <a:pt x="235" y="415"/>
                    <a:pt x="207" y="390"/>
                  </a:cubicBezTo>
                  <a:cubicBezTo>
                    <a:pt x="235" y="364"/>
                    <a:pt x="275" y="332"/>
                    <a:pt x="321" y="301"/>
                  </a:cubicBezTo>
                  <a:cubicBezTo>
                    <a:pt x="416" y="235"/>
                    <a:pt x="559" y="161"/>
                    <a:pt x="716" y="161"/>
                  </a:cubicBezTo>
                  <a:close/>
                  <a:moveTo>
                    <a:pt x="716" y="0"/>
                  </a:moveTo>
                  <a:cubicBezTo>
                    <a:pt x="625" y="0"/>
                    <a:pt x="533" y="17"/>
                    <a:pt x="439" y="52"/>
                  </a:cubicBezTo>
                  <a:cubicBezTo>
                    <a:pt x="367" y="78"/>
                    <a:pt x="295" y="118"/>
                    <a:pt x="224" y="166"/>
                  </a:cubicBezTo>
                  <a:cubicBezTo>
                    <a:pt x="106" y="249"/>
                    <a:pt x="32" y="332"/>
                    <a:pt x="29" y="335"/>
                  </a:cubicBezTo>
                  <a:cubicBezTo>
                    <a:pt x="0" y="367"/>
                    <a:pt x="0" y="413"/>
                    <a:pt x="29" y="447"/>
                  </a:cubicBezTo>
                  <a:cubicBezTo>
                    <a:pt x="29" y="450"/>
                    <a:pt x="104" y="533"/>
                    <a:pt x="224" y="616"/>
                  </a:cubicBezTo>
                  <a:cubicBezTo>
                    <a:pt x="295" y="662"/>
                    <a:pt x="367" y="702"/>
                    <a:pt x="439" y="730"/>
                  </a:cubicBezTo>
                  <a:cubicBezTo>
                    <a:pt x="533" y="765"/>
                    <a:pt x="625" y="782"/>
                    <a:pt x="716" y="782"/>
                  </a:cubicBezTo>
                  <a:cubicBezTo>
                    <a:pt x="805" y="782"/>
                    <a:pt x="897" y="765"/>
                    <a:pt x="991" y="730"/>
                  </a:cubicBezTo>
                  <a:cubicBezTo>
                    <a:pt x="1063" y="705"/>
                    <a:pt x="1134" y="665"/>
                    <a:pt x="1206" y="616"/>
                  </a:cubicBezTo>
                  <a:cubicBezTo>
                    <a:pt x="1323" y="533"/>
                    <a:pt x="1398" y="450"/>
                    <a:pt x="1404" y="447"/>
                  </a:cubicBezTo>
                  <a:cubicBezTo>
                    <a:pt x="1432" y="415"/>
                    <a:pt x="1432" y="367"/>
                    <a:pt x="1404" y="335"/>
                  </a:cubicBezTo>
                  <a:cubicBezTo>
                    <a:pt x="1404" y="332"/>
                    <a:pt x="1326" y="249"/>
                    <a:pt x="1206" y="166"/>
                  </a:cubicBezTo>
                  <a:cubicBezTo>
                    <a:pt x="1137" y="120"/>
                    <a:pt x="1063" y="80"/>
                    <a:pt x="991" y="52"/>
                  </a:cubicBezTo>
                  <a:cubicBezTo>
                    <a:pt x="897" y="17"/>
                    <a:pt x="805" y="0"/>
                    <a:pt x="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64"/>
            <p:cNvSpPr/>
            <p:nvPr/>
          </p:nvSpPr>
          <p:spPr>
            <a:xfrm>
              <a:off x="-724771" y="1215122"/>
              <a:ext cx="67391" cy="14373"/>
            </a:xfrm>
            <a:custGeom>
              <a:rect b="b" l="l" r="r" t="t"/>
              <a:pathLst>
                <a:path extrusionOk="0" h="167" w="783">
                  <a:moveTo>
                    <a:pt x="84" y="1"/>
                  </a:moveTo>
                  <a:cubicBezTo>
                    <a:pt x="38" y="1"/>
                    <a:pt x="1" y="41"/>
                    <a:pt x="1" y="84"/>
                  </a:cubicBezTo>
                  <a:cubicBezTo>
                    <a:pt x="1" y="129"/>
                    <a:pt x="41" y="167"/>
                    <a:pt x="84" y="167"/>
                  </a:cubicBezTo>
                  <a:lnTo>
                    <a:pt x="84" y="161"/>
                  </a:lnTo>
                  <a:lnTo>
                    <a:pt x="783" y="161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64"/>
            <p:cNvSpPr/>
            <p:nvPr/>
          </p:nvSpPr>
          <p:spPr>
            <a:xfrm>
              <a:off x="-726664" y="1161157"/>
              <a:ext cx="185648" cy="40538"/>
            </a:xfrm>
            <a:custGeom>
              <a:rect b="b" l="l" r="r" t="t"/>
              <a:pathLst>
                <a:path extrusionOk="0" h="471" w="2157">
                  <a:moveTo>
                    <a:pt x="1346" y="0"/>
                  </a:moveTo>
                  <a:cubicBezTo>
                    <a:pt x="1317" y="0"/>
                    <a:pt x="1283" y="0"/>
                    <a:pt x="1254" y="6"/>
                  </a:cubicBezTo>
                  <a:cubicBezTo>
                    <a:pt x="1011" y="23"/>
                    <a:pt x="819" y="124"/>
                    <a:pt x="690" y="192"/>
                  </a:cubicBezTo>
                  <a:lnTo>
                    <a:pt x="682" y="195"/>
                  </a:lnTo>
                  <a:cubicBezTo>
                    <a:pt x="473" y="307"/>
                    <a:pt x="86" y="307"/>
                    <a:pt x="80" y="307"/>
                  </a:cubicBezTo>
                  <a:cubicBezTo>
                    <a:pt x="34" y="307"/>
                    <a:pt x="0" y="341"/>
                    <a:pt x="0" y="387"/>
                  </a:cubicBezTo>
                  <a:cubicBezTo>
                    <a:pt x="0" y="436"/>
                    <a:pt x="34" y="470"/>
                    <a:pt x="80" y="470"/>
                  </a:cubicBezTo>
                  <a:cubicBezTo>
                    <a:pt x="100" y="470"/>
                    <a:pt x="510" y="467"/>
                    <a:pt x="753" y="353"/>
                  </a:cubicBezTo>
                  <a:lnTo>
                    <a:pt x="762" y="350"/>
                  </a:lnTo>
                  <a:cubicBezTo>
                    <a:pt x="894" y="278"/>
                    <a:pt x="1097" y="172"/>
                    <a:pt x="1340" y="172"/>
                  </a:cubicBezTo>
                  <a:cubicBezTo>
                    <a:pt x="1567" y="172"/>
                    <a:pt x="1793" y="264"/>
                    <a:pt x="2010" y="439"/>
                  </a:cubicBezTo>
                  <a:cubicBezTo>
                    <a:pt x="2025" y="450"/>
                    <a:pt x="2048" y="456"/>
                    <a:pt x="2065" y="456"/>
                  </a:cubicBezTo>
                  <a:cubicBezTo>
                    <a:pt x="2091" y="456"/>
                    <a:pt x="2114" y="441"/>
                    <a:pt x="2128" y="424"/>
                  </a:cubicBezTo>
                  <a:cubicBezTo>
                    <a:pt x="2156" y="387"/>
                    <a:pt x="2154" y="336"/>
                    <a:pt x="2119" y="307"/>
                  </a:cubicBezTo>
                  <a:cubicBezTo>
                    <a:pt x="1970" y="184"/>
                    <a:pt x="1819" y="101"/>
                    <a:pt x="1664" y="52"/>
                  </a:cubicBezTo>
                  <a:cubicBezTo>
                    <a:pt x="1561" y="20"/>
                    <a:pt x="1452" y="0"/>
                    <a:pt x="13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64"/>
            <p:cNvSpPr/>
            <p:nvPr/>
          </p:nvSpPr>
          <p:spPr>
            <a:xfrm>
              <a:off x="-935981" y="1336133"/>
              <a:ext cx="609358" cy="2868630"/>
            </a:xfrm>
            <a:custGeom>
              <a:rect b="b" l="l" r="r" t="t"/>
              <a:pathLst>
                <a:path extrusionOk="0" h="33330" w="7080">
                  <a:moveTo>
                    <a:pt x="4514" y="1"/>
                  </a:moveTo>
                  <a:lnTo>
                    <a:pt x="5353" y="31726"/>
                  </a:lnTo>
                  <a:lnTo>
                    <a:pt x="12" y="31726"/>
                  </a:lnTo>
                  <a:lnTo>
                    <a:pt x="1" y="33329"/>
                  </a:lnTo>
                  <a:lnTo>
                    <a:pt x="7080" y="33329"/>
                  </a:lnTo>
                  <a:lnTo>
                    <a:pt x="6118" y="1"/>
                  </a:lnTo>
                  <a:close/>
                </a:path>
              </a:pathLst>
            </a:custGeom>
            <a:solidFill>
              <a:srgbClr val="353535">
                <a:alpha val="4666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64"/>
            <p:cNvSpPr/>
            <p:nvPr/>
          </p:nvSpPr>
          <p:spPr>
            <a:xfrm>
              <a:off x="-742759" y="4089093"/>
              <a:ext cx="19107" cy="67305"/>
            </a:xfrm>
            <a:custGeom>
              <a:rect b="b" l="l" r="r" t="t"/>
              <a:pathLst>
                <a:path extrusionOk="0" h="782" w="222">
                  <a:moveTo>
                    <a:pt x="1" y="0"/>
                  </a:moveTo>
                  <a:lnTo>
                    <a:pt x="1" y="670"/>
                  </a:lnTo>
                  <a:cubicBezTo>
                    <a:pt x="1" y="730"/>
                    <a:pt x="50" y="782"/>
                    <a:pt x="110" y="782"/>
                  </a:cubicBezTo>
                  <a:cubicBezTo>
                    <a:pt x="173" y="782"/>
                    <a:pt x="221" y="730"/>
                    <a:pt x="221" y="670"/>
                  </a:cubicBezTo>
                  <a:lnTo>
                    <a:pt x="221" y="0"/>
                  </a:lnTo>
                  <a:close/>
                </a:path>
              </a:pathLst>
            </a:custGeom>
            <a:solidFill>
              <a:srgbClr val="D68B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64"/>
            <p:cNvSpPr/>
            <p:nvPr/>
          </p:nvSpPr>
          <p:spPr>
            <a:xfrm>
              <a:off x="-886406" y="4085393"/>
              <a:ext cx="147692" cy="71264"/>
            </a:xfrm>
            <a:custGeom>
              <a:rect b="b" l="l" r="r" t="t"/>
              <a:pathLst>
                <a:path extrusionOk="0" h="828" w="1716">
                  <a:moveTo>
                    <a:pt x="1595" y="0"/>
                  </a:moveTo>
                  <a:cubicBezTo>
                    <a:pt x="1558" y="0"/>
                    <a:pt x="1521" y="26"/>
                    <a:pt x="1504" y="60"/>
                  </a:cubicBezTo>
                  <a:cubicBezTo>
                    <a:pt x="1363" y="375"/>
                    <a:pt x="971" y="579"/>
                    <a:pt x="673" y="616"/>
                  </a:cubicBezTo>
                  <a:cubicBezTo>
                    <a:pt x="642" y="619"/>
                    <a:pt x="607" y="622"/>
                    <a:pt x="579" y="622"/>
                  </a:cubicBezTo>
                  <a:cubicBezTo>
                    <a:pt x="484" y="622"/>
                    <a:pt x="358" y="602"/>
                    <a:pt x="287" y="513"/>
                  </a:cubicBezTo>
                  <a:cubicBezTo>
                    <a:pt x="275" y="498"/>
                    <a:pt x="270" y="487"/>
                    <a:pt x="261" y="473"/>
                  </a:cubicBezTo>
                  <a:lnTo>
                    <a:pt x="261" y="473"/>
                  </a:lnTo>
                  <a:cubicBezTo>
                    <a:pt x="281" y="501"/>
                    <a:pt x="312" y="521"/>
                    <a:pt x="353" y="521"/>
                  </a:cubicBezTo>
                  <a:cubicBezTo>
                    <a:pt x="367" y="521"/>
                    <a:pt x="441" y="518"/>
                    <a:pt x="487" y="450"/>
                  </a:cubicBezTo>
                  <a:cubicBezTo>
                    <a:pt x="519" y="401"/>
                    <a:pt x="524" y="335"/>
                    <a:pt x="496" y="264"/>
                  </a:cubicBezTo>
                  <a:cubicBezTo>
                    <a:pt x="467" y="201"/>
                    <a:pt x="404" y="158"/>
                    <a:pt x="327" y="155"/>
                  </a:cubicBezTo>
                  <a:lnTo>
                    <a:pt x="312" y="155"/>
                  </a:lnTo>
                  <a:cubicBezTo>
                    <a:pt x="212" y="155"/>
                    <a:pt x="112" y="212"/>
                    <a:pt x="66" y="301"/>
                  </a:cubicBezTo>
                  <a:cubicBezTo>
                    <a:pt x="32" y="358"/>
                    <a:pt x="0" y="478"/>
                    <a:pt x="118" y="633"/>
                  </a:cubicBezTo>
                  <a:cubicBezTo>
                    <a:pt x="166" y="693"/>
                    <a:pt x="229" y="745"/>
                    <a:pt x="310" y="776"/>
                  </a:cubicBezTo>
                  <a:cubicBezTo>
                    <a:pt x="384" y="811"/>
                    <a:pt x="473" y="828"/>
                    <a:pt x="573" y="828"/>
                  </a:cubicBezTo>
                  <a:cubicBezTo>
                    <a:pt x="610" y="828"/>
                    <a:pt x="648" y="825"/>
                    <a:pt x="693" y="819"/>
                  </a:cubicBezTo>
                  <a:cubicBezTo>
                    <a:pt x="888" y="799"/>
                    <a:pt x="1091" y="725"/>
                    <a:pt x="1272" y="610"/>
                  </a:cubicBezTo>
                  <a:cubicBezTo>
                    <a:pt x="1467" y="484"/>
                    <a:pt x="1615" y="324"/>
                    <a:pt x="1693" y="146"/>
                  </a:cubicBezTo>
                  <a:cubicBezTo>
                    <a:pt x="1716" y="98"/>
                    <a:pt x="1693" y="35"/>
                    <a:pt x="1638" y="12"/>
                  </a:cubicBezTo>
                  <a:cubicBezTo>
                    <a:pt x="1624" y="3"/>
                    <a:pt x="1610" y="0"/>
                    <a:pt x="1595" y="0"/>
                  </a:cubicBezTo>
                  <a:close/>
                </a:path>
              </a:pathLst>
            </a:custGeom>
            <a:solidFill>
              <a:srgbClr val="D68B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64"/>
            <p:cNvSpPr/>
            <p:nvPr/>
          </p:nvSpPr>
          <p:spPr>
            <a:xfrm>
              <a:off x="-821597" y="4014903"/>
              <a:ext cx="154663" cy="85293"/>
            </a:xfrm>
            <a:custGeom>
              <a:rect b="b" l="l" r="r" t="t"/>
              <a:pathLst>
                <a:path extrusionOk="0" h="991" w="1797">
                  <a:moveTo>
                    <a:pt x="903" y="212"/>
                  </a:moveTo>
                  <a:cubicBezTo>
                    <a:pt x="1097" y="212"/>
                    <a:pt x="1278" y="307"/>
                    <a:pt x="1395" y="387"/>
                  </a:cubicBezTo>
                  <a:cubicBezTo>
                    <a:pt x="1452" y="427"/>
                    <a:pt x="1504" y="464"/>
                    <a:pt x="1538" y="498"/>
                  </a:cubicBezTo>
                  <a:cubicBezTo>
                    <a:pt x="1504" y="530"/>
                    <a:pt x="1452" y="570"/>
                    <a:pt x="1395" y="607"/>
                  </a:cubicBezTo>
                  <a:cubicBezTo>
                    <a:pt x="1278" y="687"/>
                    <a:pt x="1097" y="785"/>
                    <a:pt x="903" y="785"/>
                  </a:cubicBezTo>
                  <a:cubicBezTo>
                    <a:pt x="705" y="785"/>
                    <a:pt x="525" y="687"/>
                    <a:pt x="407" y="607"/>
                  </a:cubicBezTo>
                  <a:cubicBezTo>
                    <a:pt x="347" y="570"/>
                    <a:pt x="301" y="530"/>
                    <a:pt x="264" y="498"/>
                  </a:cubicBezTo>
                  <a:cubicBezTo>
                    <a:pt x="295" y="470"/>
                    <a:pt x="347" y="430"/>
                    <a:pt x="407" y="387"/>
                  </a:cubicBezTo>
                  <a:cubicBezTo>
                    <a:pt x="525" y="304"/>
                    <a:pt x="705" y="212"/>
                    <a:pt x="903" y="212"/>
                  </a:cubicBezTo>
                  <a:close/>
                  <a:moveTo>
                    <a:pt x="897" y="0"/>
                  </a:moveTo>
                  <a:cubicBezTo>
                    <a:pt x="788" y="0"/>
                    <a:pt x="668" y="20"/>
                    <a:pt x="553" y="66"/>
                  </a:cubicBezTo>
                  <a:cubicBezTo>
                    <a:pt x="462" y="103"/>
                    <a:pt x="373" y="152"/>
                    <a:pt x="281" y="215"/>
                  </a:cubicBezTo>
                  <a:cubicBezTo>
                    <a:pt x="132" y="318"/>
                    <a:pt x="38" y="421"/>
                    <a:pt x="35" y="424"/>
                  </a:cubicBezTo>
                  <a:cubicBezTo>
                    <a:pt x="0" y="464"/>
                    <a:pt x="0" y="527"/>
                    <a:pt x="35" y="564"/>
                  </a:cubicBezTo>
                  <a:cubicBezTo>
                    <a:pt x="38" y="567"/>
                    <a:pt x="132" y="673"/>
                    <a:pt x="281" y="776"/>
                  </a:cubicBezTo>
                  <a:cubicBezTo>
                    <a:pt x="373" y="839"/>
                    <a:pt x="464" y="888"/>
                    <a:pt x="553" y="922"/>
                  </a:cubicBezTo>
                  <a:cubicBezTo>
                    <a:pt x="673" y="971"/>
                    <a:pt x="788" y="991"/>
                    <a:pt x="897" y="991"/>
                  </a:cubicBezTo>
                  <a:cubicBezTo>
                    <a:pt x="1009" y="991"/>
                    <a:pt x="1123" y="971"/>
                    <a:pt x="1241" y="922"/>
                  </a:cubicBezTo>
                  <a:cubicBezTo>
                    <a:pt x="1335" y="888"/>
                    <a:pt x="1424" y="836"/>
                    <a:pt x="1513" y="776"/>
                  </a:cubicBezTo>
                  <a:cubicBezTo>
                    <a:pt x="1664" y="673"/>
                    <a:pt x="1756" y="567"/>
                    <a:pt x="1762" y="564"/>
                  </a:cubicBezTo>
                  <a:cubicBezTo>
                    <a:pt x="1796" y="527"/>
                    <a:pt x="1796" y="464"/>
                    <a:pt x="1762" y="424"/>
                  </a:cubicBezTo>
                  <a:cubicBezTo>
                    <a:pt x="1756" y="421"/>
                    <a:pt x="1664" y="318"/>
                    <a:pt x="1513" y="215"/>
                  </a:cubicBezTo>
                  <a:cubicBezTo>
                    <a:pt x="1424" y="149"/>
                    <a:pt x="1332" y="103"/>
                    <a:pt x="1241" y="66"/>
                  </a:cubicBezTo>
                  <a:cubicBezTo>
                    <a:pt x="1126" y="20"/>
                    <a:pt x="1009" y="0"/>
                    <a:pt x="897" y="0"/>
                  </a:cubicBezTo>
                  <a:close/>
                </a:path>
              </a:pathLst>
            </a:custGeom>
            <a:solidFill>
              <a:srgbClr val="D68B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64"/>
            <p:cNvSpPr/>
            <p:nvPr/>
          </p:nvSpPr>
          <p:spPr>
            <a:xfrm>
              <a:off x="-883222" y="4049416"/>
              <a:ext cx="83916" cy="17300"/>
            </a:xfrm>
            <a:custGeom>
              <a:rect b="b" l="l" r="r" t="t"/>
              <a:pathLst>
                <a:path extrusionOk="0" h="201" w="975">
                  <a:moveTo>
                    <a:pt x="101" y="0"/>
                  </a:moveTo>
                  <a:cubicBezTo>
                    <a:pt x="46" y="0"/>
                    <a:pt x="1" y="43"/>
                    <a:pt x="1" y="100"/>
                  </a:cubicBezTo>
                  <a:cubicBezTo>
                    <a:pt x="1" y="152"/>
                    <a:pt x="46" y="201"/>
                    <a:pt x="101" y="201"/>
                  </a:cubicBezTo>
                  <a:lnTo>
                    <a:pt x="974" y="201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rgbClr val="D68B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64"/>
            <p:cNvSpPr/>
            <p:nvPr/>
          </p:nvSpPr>
          <p:spPr>
            <a:xfrm>
              <a:off x="-886406" y="3981337"/>
              <a:ext cx="232468" cy="50608"/>
            </a:xfrm>
            <a:custGeom>
              <a:rect b="b" l="l" r="r" t="t"/>
              <a:pathLst>
                <a:path extrusionOk="0" h="588" w="2701">
                  <a:moveTo>
                    <a:pt x="1684" y="1"/>
                  </a:moveTo>
                  <a:cubicBezTo>
                    <a:pt x="1647" y="1"/>
                    <a:pt x="1607" y="1"/>
                    <a:pt x="1573" y="4"/>
                  </a:cubicBezTo>
                  <a:cubicBezTo>
                    <a:pt x="1263" y="26"/>
                    <a:pt x="1026" y="152"/>
                    <a:pt x="862" y="235"/>
                  </a:cubicBezTo>
                  <a:lnTo>
                    <a:pt x="857" y="238"/>
                  </a:lnTo>
                  <a:cubicBezTo>
                    <a:pt x="590" y="376"/>
                    <a:pt x="109" y="379"/>
                    <a:pt x="103" y="379"/>
                  </a:cubicBezTo>
                  <a:cubicBezTo>
                    <a:pt x="46" y="379"/>
                    <a:pt x="0" y="424"/>
                    <a:pt x="0" y="482"/>
                  </a:cubicBezTo>
                  <a:cubicBezTo>
                    <a:pt x="0" y="539"/>
                    <a:pt x="46" y="588"/>
                    <a:pt x="103" y="588"/>
                  </a:cubicBezTo>
                  <a:cubicBezTo>
                    <a:pt x="129" y="588"/>
                    <a:pt x="645" y="588"/>
                    <a:pt x="948" y="433"/>
                  </a:cubicBezTo>
                  <a:lnTo>
                    <a:pt x="957" y="427"/>
                  </a:lnTo>
                  <a:cubicBezTo>
                    <a:pt x="1123" y="341"/>
                    <a:pt x="1375" y="210"/>
                    <a:pt x="1681" y="210"/>
                  </a:cubicBezTo>
                  <a:cubicBezTo>
                    <a:pt x="1965" y="210"/>
                    <a:pt x="2246" y="321"/>
                    <a:pt x="2518" y="542"/>
                  </a:cubicBezTo>
                  <a:cubicBezTo>
                    <a:pt x="2535" y="559"/>
                    <a:pt x="2558" y="565"/>
                    <a:pt x="2581" y="565"/>
                  </a:cubicBezTo>
                  <a:cubicBezTo>
                    <a:pt x="2615" y="565"/>
                    <a:pt x="2644" y="550"/>
                    <a:pt x="2664" y="525"/>
                  </a:cubicBezTo>
                  <a:cubicBezTo>
                    <a:pt x="2701" y="479"/>
                    <a:pt x="2692" y="416"/>
                    <a:pt x="2649" y="379"/>
                  </a:cubicBezTo>
                  <a:cubicBezTo>
                    <a:pt x="2463" y="227"/>
                    <a:pt x="2274" y="121"/>
                    <a:pt x="2079" y="61"/>
                  </a:cubicBezTo>
                  <a:cubicBezTo>
                    <a:pt x="1951" y="21"/>
                    <a:pt x="1816" y="1"/>
                    <a:pt x="1684" y="1"/>
                  </a:cubicBezTo>
                  <a:close/>
                </a:path>
              </a:pathLst>
            </a:custGeom>
            <a:solidFill>
              <a:srgbClr val="D68B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64"/>
            <p:cNvSpPr/>
            <p:nvPr/>
          </p:nvSpPr>
          <p:spPr>
            <a:xfrm>
              <a:off x="-497983" y="3177809"/>
              <a:ext cx="42001" cy="29177"/>
            </a:xfrm>
            <a:custGeom>
              <a:rect b="b" l="l" r="r" t="t"/>
              <a:pathLst>
                <a:path extrusionOk="0" h="339" w="488">
                  <a:moveTo>
                    <a:pt x="129" y="1"/>
                  </a:moveTo>
                  <a:cubicBezTo>
                    <a:pt x="58" y="1"/>
                    <a:pt x="1" y="58"/>
                    <a:pt x="1" y="130"/>
                  </a:cubicBezTo>
                  <a:lnTo>
                    <a:pt x="1" y="210"/>
                  </a:lnTo>
                  <a:cubicBezTo>
                    <a:pt x="1" y="281"/>
                    <a:pt x="58" y="339"/>
                    <a:pt x="129" y="339"/>
                  </a:cubicBezTo>
                  <a:lnTo>
                    <a:pt x="359" y="339"/>
                  </a:lnTo>
                  <a:cubicBezTo>
                    <a:pt x="430" y="339"/>
                    <a:pt x="487" y="281"/>
                    <a:pt x="487" y="210"/>
                  </a:cubicBezTo>
                  <a:lnTo>
                    <a:pt x="487" y="130"/>
                  </a:lnTo>
                  <a:cubicBezTo>
                    <a:pt x="487" y="58"/>
                    <a:pt x="430" y="1"/>
                    <a:pt x="359" y="1"/>
                  </a:cubicBezTo>
                  <a:close/>
                </a:path>
              </a:pathLst>
            </a:custGeom>
            <a:solidFill>
              <a:srgbClr val="D68B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64"/>
            <p:cNvSpPr/>
            <p:nvPr/>
          </p:nvSpPr>
          <p:spPr>
            <a:xfrm>
              <a:off x="-534733" y="2650644"/>
              <a:ext cx="104916" cy="30898"/>
            </a:xfrm>
            <a:custGeom>
              <a:rect b="b" l="l" r="r" t="t"/>
              <a:pathLst>
                <a:path extrusionOk="0" h="359" w="1219">
                  <a:moveTo>
                    <a:pt x="1" y="0"/>
                  </a:moveTo>
                  <a:lnTo>
                    <a:pt x="1" y="358"/>
                  </a:lnTo>
                  <a:lnTo>
                    <a:pt x="1218" y="358"/>
                  </a:lnTo>
                  <a:lnTo>
                    <a:pt x="1218" y="0"/>
                  </a:lnTo>
                  <a:close/>
                </a:path>
              </a:pathLst>
            </a:custGeom>
            <a:solidFill>
              <a:srgbClr val="D68B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93" name="Google Shape;1493;p64"/>
            <p:cNvGrpSpPr/>
            <p:nvPr/>
          </p:nvGrpSpPr>
          <p:grpSpPr>
            <a:xfrm>
              <a:off x="-883996" y="3021854"/>
              <a:ext cx="538955" cy="1134802"/>
              <a:chOff x="-883996" y="3021854"/>
              <a:chExt cx="538955" cy="1134802"/>
            </a:xfrm>
          </p:grpSpPr>
          <p:sp>
            <p:nvSpPr>
              <p:cNvPr id="1494" name="Google Shape;1494;p64"/>
              <p:cNvSpPr/>
              <p:nvPr/>
            </p:nvSpPr>
            <p:spPr>
              <a:xfrm>
                <a:off x="-740263" y="4091503"/>
                <a:ext cx="14115" cy="62485"/>
              </a:xfrm>
              <a:custGeom>
                <a:rect b="b" l="l" r="r" t="t"/>
                <a:pathLst>
                  <a:path extrusionOk="0" h="726" w="164">
                    <a:moveTo>
                      <a:pt x="1" y="1"/>
                    </a:moveTo>
                    <a:lnTo>
                      <a:pt x="1" y="642"/>
                    </a:lnTo>
                    <a:cubicBezTo>
                      <a:pt x="1" y="688"/>
                      <a:pt x="35" y="725"/>
                      <a:pt x="81" y="725"/>
                    </a:cubicBezTo>
                    <a:cubicBezTo>
                      <a:pt x="129" y="725"/>
                      <a:pt x="164" y="688"/>
                      <a:pt x="164" y="642"/>
                    </a:cubicBezTo>
                    <a:lnTo>
                      <a:pt x="1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5" name="Google Shape;1495;p64"/>
              <p:cNvSpPr/>
              <p:nvPr/>
            </p:nvSpPr>
            <p:spPr>
              <a:xfrm>
                <a:off x="-883738" y="4087716"/>
                <a:ext cx="141839" cy="66530"/>
              </a:xfrm>
              <a:custGeom>
                <a:rect b="b" l="l" r="r" t="t"/>
                <a:pathLst>
                  <a:path extrusionOk="0" h="773" w="1648">
                    <a:moveTo>
                      <a:pt x="1562" y="0"/>
                    </a:moveTo>
                    <a:cubicBezTo>
                      <a:pt x="1534" y="0"/>
                      <a:pt x="1508" y="16"/>
                      <a:pt x="1496" y="45"/>
                    </a:cubicBezTo>
                    <a:cubicBezTo>
                      <a:pt x="1347" y="365"/>
                      <a:pt x="943" y="577"/>
                      <a:pt x="639" y="615"/>
                    </a:cubicBezTo>
                    <a:cubicBezTo>
                      <a:pt x="610" y="618"/>
                      <a:pt x="575" y="621"/>
                      <a:pt x="537" y="621"/>
                    </a:cubicBezTo>
                    <a:cubicBezTo>
                      <a:pt x="430" y="621"/>
                      <a:pt x="301" y="598"/>
                      <a:pt x="227" y="500"/>
                    </a:cubicBezTo>
                    <a:cubicBezTo>
                      <a:pt x="193" y="451"/>
                      <a:pt x="158" y="388"/>
                      <a:pt x="201" y="343"/>
                    </a:cubicBezTo>
                    <a:cubicBezTo>
                      <a:pt x="228" y="316"/>
                      <a:pt x="262" y="306"/>
                      <a:pt x="283" y="306"/>
                    </a:cubicBezTo>
                    <a:cubicBezTo>
                      <a:pt x="288" y="306"/>
                      <a:pt x="293" y="307"/>
                      <a:pt x="296" y="308"/>
                    </a:cubicBezTo>
                    <a:cubicBezTo>
                      <a:pt x="296" y="314"/>
                      <a:pt x="299" y="317"/>
                      <a:pt x="299" y="320"/>
                    </a:cubicBezTo>
                    <a:cubicBezTo>
                      <a:pt x="267" y="328"/>
                      <a:pt x="241" y="357"/>
                      <a:pt x="241" y="391"/>
                    </a:cubicBezTo>
                    <a:cubicBezTo>
                      <a:pt x="241" y="434"/>
                      <a:pt x="273" y="469"/>
                      <a:pt x="316" y="469"/>
                    </a:cubicBezTo>
                    <a:cubicBezTo>
                      <a:pt x="327" y="469"/>
                      <a:pt x="393" y="463"/>
                      <a:pt x="428" y="411"/>
                    </a:cubicBezTo>
                    <a:cubicBezTo>
                      <a:pt x="456" y="365"/>
                      <a:pt x="456" y="317"/>
                      <a:pt x="430" y="254"/>
                    </a:cubicBezTo>
                    <a:cubicBezTo>
                      <a:pt x="410" y="199"/>
                      <a:pt x="356" y="162"/>
                      <a:pt x="293" y="159"/>
                    </a:cubicBezTo>
                    <a:cubicBezTo>
                      <a:pt x="290" y="159"/>
                      <a:pt x="288" y="159"/>
                      <a:pt x="285" y="159"/>
                    </a:cubicBezTo>
                    <a:cubicBezTo>
                      <a:pt x="193" y="159"/>
                      <a:pt x="100" y="210"/>
                      <a:pt x="58" y="291"/>
                    </a:cubicBezTo>
                    <a:cubicBezTo>
                      <a:pt x="29" y="345"/>
                      <a:pt x="1" y="451"/>
                      <a:pt x="110" y="592"/>
                    </a:cubicBezTo>
                    <a:cubicBezTo>
                      <a:pt x="198" y="712"/>
                      <a:pt x="353" y="772"/>
                      <a:pt x="542" y="772"/>
                    </a:cubicBezTo>
                    <a:cubicBezTo>
                      <a:pt x="579" y="772"/>
                      <a:pt x="617" y="769"/>
                      <a:pt x="657" y="769"/>
                    </a:cubicBezTo>
                    <a:cubicBezTo>
                      <a:pt x="846" y="746"/>
                      <a:pt x="1043" y="672"/>
                      <a:pt x="1218" y="560"/>
                    </a:cubicBezTo>
                    <a:cubicBezTo>
                      <a:pt x="1413" y="434"/>
                      <a:pt x="1553" y="282"/>
                      <a:pt x="1630" y="111"/>
                    </a:cubicBezTo>
                    <a:cubicBezTo>
                      <a:pt x="1647" y="71"/>
                      <a:pt x="1633" y="28"/>
                      <a:pt x="1596" y="8"/>
                    </a:cubicBezTo>
                    <a:cubicBezTo>
                      <a:pt x="1585" y="3"/>
                      <a:pt x="1573" y="0"/>
                      <a:pt x="15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6" name="Google Shape;1496;p64"/>
              <p:cNvSpPr/>
              <p:nvPr/>
            </p:nvSpPr>
            <p:spPr>
              <a:xfrm>
                <a:off x="-881242" y="4051568"/>
                <a:ext cx="78924" cy="12394"/>
              </a:xfrm>
              <a:custGeom>
                <a:rect b="b" l="l" r="r" t="t"/>
                <a:pathLst>
                  <a:path extrusionOk="0" h="144" w="917">
                    <a:moveTo>
                      <a:pt x="72" y="1"/>
                    </a:moveTo>
                    <a:cubicBezTo>
                      <a:pt x="35" y="1"/>
                      <a:pt x="0" y="32"/>
                      <a:pt x="0" y="72"/>
                    </a:cubicBezTo>
                    <a:cubicBezTo>
                      <a:pt x="0" y="110"/>
                      <a:pt x="35" y="144"/>
                      <a:pt x="72" y="144"/>
                    </a:cubicBezTo>
                    <a:lnTo>
                      <a:pt x="917" y="144"/>
                    </a:lnTo>
                    <a:lnTo>
                      <a:pt x="91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7" name="Google Shape;1497;p64"/>
              <p:cNvSpPr/>
              <p:nvPr/>
            </p:nvSpPr>
            <p:spPr>
              <a:xfrm>
                <a:off x="-818929" y="4017571"/>
                <a:ext cx="149241" cy="80215"/>
              </a:xfrm>
              <a:custGeom>
                <a:rect b="b" l="l" r="r" t="t"/>
                <a:pathLst>
                  <a:path extrusionOk="0" h="932" w="1734">
                    <a:moveTo>
                      <a:pt x="863" y="152"/>
                    </a:moveTo>
                    <a:cubicBezTo>
                      <a:pt x="1066" y="152"/>
                      <a:pt x="1250" y="247"/>
                      <a:pt x="1370" y="330"/>
                    </a:cubicBezTo>
                    <a:cubicBezTo>
                      <a:pt x="1441" y="381"/>
                      <a:pt x="1499" y="430"/>
                      <a:pt x="1539" y="467"/>
                    </a:cubicBezTo>
                    <a:cubicBezTo>
                      <a:pt x="1504" y="502"/>
                      <a:pt x="1441" y="553"/>
                      <a:pt x="1370" y="602"/>
                    </a:cubicBezTo>
                    <a:cubicBezTo>
                      <a:pt x="1252" y="685"/>
                      <a:pt x="1066" y="782"/>
                      <a:pt x="863" y="782"/>
                    </a:cubicBezTo>
                    <a:cubicBezTo>
                      <a:pt x="660" y="782"/>
                      <a:pt x="476" y="685"/>
                      <a:pt x="356" y="602"/>
                    </a:cubicBezTo>
                    <a:cubicBezTo>
                      <a:pt x="285" y="553"/>
                      <a:pt x="227" y="502"/>
                      <a:pt x="187" y="467"/>
                    </a:cubicBezTo>
                    <a:cubicBezTo>
                      <a:pt x="227" y="433"/>
                      <a:pt x="285" y="384"/>
                      <a:pt x="356" y="330"/>
                    </a:cubicBezTo>
                    <a:cubicBezTo>
                      <a:pt x="474" y="247"/>
                      <a:pt x="660" y="152"/>
                      <a:pt x="863" y="152"/>
                    </a:cubicBezTo>
                    <a:close/>
                    <a:moveTo>
                      <a:pt x="866" y="1"/>
                    </a:moveTo>
                    <a:cubicBezTo>
                      <a:pt x="760" y="1"/>
                      <a:pt x="645" y="21"/>
                      <a:pt x="534" y="64"/>
                    </a:cubicBezTo>
                    <a:cubicBezTo>
                      <a:pt x="445" y="101"/>
                      <a:pt x="356" y="147"/>
                      <a:pt x="267" y="207"/>
                    </a:cubicBezTo>
                    <a:cubicBezTo>
                      <a:pt x="121" y="313"/>
                      <a:pt x="30" y="413"/>
                      <a:pt x="24" y="416"/>
                    </a:cubicBezTo>
                    <a:cubicBezTo>
                      <a:pt x="1" y="444"/>
                      <a:pt x="1" y="487"/>
                      <a:pt x="24" y="516"/>
                    </a:cubicBezTo>
                    <a:cubicBezTo>
                      <a:pt x="30" y="525"/>
                      <a:pt x="121" y="622"/>
                      <a:pt x="267" y="725"/>
                    </a:cubicBezTo>
                    <a:cubicBezTo>
                      <a:pt x="356" y="785"/>
                      <a:pt x="445" y="831"/>
                      <a:pt x="534" y="868"/>
                    </a:cubicBezTo>
                    <a:cubicBezTo>
                      <a:pt x="648" y="911"/>
                      <a:pt x="760" y="931"/>
                      <a:pt x="866" y="931"/>
                    </a:cubicBezTo>
                    <a:cubicBezTo>
                      <a:pt x="975" y="931"/>
                      <a:pt x="1086" y="908"/>
                      <a:pt x="1201" y="868"/>
                    </a:cubicBezTo>
                    <a:cubicBezTo>
                      <a:pt x="1290" y="831"/>
                      <a:pt x="1378" y="785"/>
                      <a:pt x="1464" y="725"/>
                    </a:cubicBezTo>
                    <a:cubicBezTo>
                      <a:pt x="1610" y="619"/>
                      <a:pt x="1705" y="519"/>
                      <a:pt x="1708" y="516"/>
                    </a:cubicBezTo>
                    <a:cubicBezTo>
                      <a:pt x="1734" y="487"/>
                      <a:pt x="1734" y="444"/>
                      <a:pt x="1708" y="416"/>
                    </a:cubicBezTo>
                    <a:cubicBezTo>
                      <a:pt x="1705" y="413"/>
                      <a:pt x="1610" y="307"/>
                      <a:pt x="1464" y="207"/>
                    </a:cubicBezTo>
                    <a:cubicBezTo>
                      <a:pt x="1378" y="147"/>
                      <a:pt x="1290" y="101"/>
                      <a:pt x="1201" y="64"/>
                    </a:cubicBezTo>
                    <a:cubicBezTo>
                      <a:pt x="1089" y="21"/>
                      <a:pt x="975" y="1"/>
                      <a:pt x="8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8" name="Google Shape;1498;p64"/>
              <p:cNvSpPr/>
              <p:nvPr/>
            </p:nvSpPr>
            <p:spPr>
              <a:xfrm>
                <a:off x="-883996" y="3983402"/>
                <a:ext cx="227132" cy="46132"/>
              </a:xfrm>
              <a:custGeom>
                <a:rect b="b" l="l" r="r" t="t"/>
                <a:pathLst>
                  <a:path extrusionOk="0" h="536" w="2639">
                    <a:moveTo>
                      <a:pt x="1662" y="0"/>
                    </a:moveTo>
                    <a:cubicBezTo>
                      <a:pt x="1624" y="0"/>
                      <a:pt x="1586" y="2"/>
                      <a:pt x="1547" y="5"/>
                    </a:cubicBezTo>
                    <a:cubicBezTo>
                      <a:pt x="1247" y="34"/>
                      <a:pt x="1006" y="154"/>
                      <a:pt x="849" y="237"/>
                    </a:cubicBezTo>
                    <a:lnTo>
                      <a:pt x="843" y="240"/>
                    </a:lnTo>
                    <a:cubicBezTo>
                      <a:pt x="571" y="383"/>
                      <a:pt x="81" y="383"/>
                      <a:pt x="75" y="383"/>
                    </a:cubicBezTo>
                    <a:cubicBezTo>
                      <a:pt x="32" y="383"/>
                      <a:pt x="1" y="415"/>
                      <a:pt x="1" y="458"/>
                    </a:cubicBezTo>
                    <a:cubicBezTo>
                      <a:pt x="1" y="501"/>
                      <a:pt x="38" y="535"/>
                      <a:pt x="75" y="535"/>
                    </a:cubicBezTo>
                    <a:cubicBezTo>
                      <a:pt x="98" y="535"/>
                      <a:pt x="611" y="535"/>
                      <a:pt x="912" y="369"/>
                    </a:cubicBezTo>
                    <a:lnTo>
                      <a:pt x="917" y="366"/>
                    </a:lnTo>
                    <a:cubicBezTo>
                      <a:pt x="1090" y="277"/>
                      <a:pt x="1344" y="145"/>
                      <a:pt x="1659" y="145"/>
                    </a:cubicBezTo>
                    <a:cubicBezTo>
                      <a:pt x="1909" y="145"/>
                      <a:pt x="2196" y="228"/>
                      <a:pt x="2510" y="484"/>
                    </a:cubicBezTo>
                    <a:cubicBezTo>
                      <a:pt x="2525" y="495"/>
                      <a:pt x="2542" y="501"/>
                      <a:pt x="2559" y="501"/>
                    </a:cubicBezTo>
                    <a:cubicBezTo>
                      <a:pt x="2580" y="501"/>
                      <a:pt x="2601" y="491"/>
                      <a:pt x="2616" y="472"/>
                    </a:cubicBezTo>
                    <a:cubicBezTo>
                      <a:pt x="2638" y="441"/>
                      <a:pt x="2636" y="395"/>
                      <a:pt x="2604" y="369"/>
                    </a:cubicBezTo>
                    <a:cubicBezTo>
                      <a:pt x="2421" y="223"/>
                      <a:pt x="2235" y="120"/>
                      <a:pt x="2046" y="57"/>
                    </a:cubicBezTo>
                    <a:cubicBezTo>
                      <a:pt x="1922" y="19"/>
                      <a:pt x="1793" y="0"/>
                      <a:pt x="16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9" name="Google Shape;1499;p64"/>
              <p:cNvSpPr/>
              <p:nvPr/>
            </p:nvSpPr>
            <p:spPr>
              <a:xfrm>
                <a:off x="-862307" y="3660476"/>
                <a:ext cx="286519" cy="44927"/>
              </a:xfrm>
              <a:custGeom>
                <a:rect b="b" l="l" r="r" t="t"/>
                <a:pathLst>
                  <a:path extrusionOk="0" h="522" w="3329">
                    <a:moveTo>
                      <a:pt x="605" y="0"/>
                    </a:moveTo>
                    <a:lnTo>
                      <a:pt x="339" y="221"/>
                    </a:lnTo>
                    <a:lnTo>
                      <a:pt x="147" y="63"/>
                    </a:lnTo>
                    <a:lnTo>
                      <a:pt x="1" y="243"/>
                    </a:lnTo>
                    <a:lnTo>
                      <a:pt x="339" y="521"/>
                    </a:lnTo>
                    <a:lnTo>
                      <a:pt x="605" y="306"/>
                    </a:lnTo>
                    <a:lnTo>
                      <a:pt x="869" y="521"/>
                    </a:lnTo>
                    <a:lnTo>
                      <a:pt x="1135" y="306"/>
                    </a:lnTo>
                    <a:lnTo>
                      <a:pt x="1398" y="521"/>
                    </a:lnTo>
                    <a:lnTo>
                      <a:pt x="1665" y="306"/>
                    </a:lnTo>
                    <a:lnTo>
                      <a:pt x="1928" y="521"/>
                    </a:lnTo>
                    <a:lnTo>
                      <a:pt x="2195" y="306"/>
                    </a:lnTo>
                    <a:lnTo>
                      <a:pt x="2458" y="521"/>
                    </a:lnTo>
                    <a:lnTo>
                      <a:pt x="2724" y="306"/>
                    </a:lnTo>
                    <a:lnTo>
                      <a:pt x="2988" y="521"/>
                    </a:lnTo>
                    <a:lnTo>
                      <a:pt x="3329" y="243"/>
                    </a:lnTo>
                    <a:lnTo>
                      <a:pt x="3183" y="63"/>
                    </a:lnTo>
                    <a:lnTo>
                      <a:pt x="2988" y="221"/>
                    </a:lnTo>
                    <a:lnTo>
                      <a:pt x="2724" y="0"/>
                    </a:lnTo>
                    <a:lnTo>
                      <a:pt x="2458" y="221"/>
                    </a:lnTo>
                    <a:lnTo>
                      <a:pt x="2195" y="0"/>
                    </a:lnTo>
                    <a:lnTo>
                      <a:pt x="1928" y="221"/>
                    </a:lnTo>
                    <a:lnTo>
                      <a:pt x="1665" y="0"/>
                    </a:lnTo>
                    <a:lnTo>
                      <a:pt x="1398" y="221"/>
                    </a:lnTo>
                    <a:lnTo>
                      <a:pt x="1135" y="0"/>
                    </a:lnTo>
                    <a:lnTo>
                      <a:pt x="869" y="221"/>
                    </a:lnTo>
                    <a:lnTo>
                      <a:pt x="6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0" name="Google Shape;1500;p64"/>
              <p:cNvSpPr/>
              <p:nvPr/>
            </p:nvSpPr>
            <p:spPr>
              <a:xfrm>
                <a:off x="-829774" y="3430848"/>
                <a:ext cx="52587" cy="157417"/>
              </a:xfrm>
              <a:custGeom>
                <a:rect b="b" l="l" r="r" t="t"/>
                <a:pathLst>
                  <a:path extrusionOk="0" h="1829" w="611">
                    <a:moveTo>
                      <a:pt x="287" y="1"/>
                    </a:moveTo>
                    <a:cubicBezTo>
                      <a:pt x="270" y="1"/>
                      <a:pt x="259" y="16"/>
                      <a:pt x="262" y="30"/>
                    </a:cubicBezTo>
                    <a:lnTo>
                      <a:pt x="262" y="33"/>
                    </a:lnTo>
                    <a:cubicBezTo>
                      <a:pt x="262" y="71"/>
                      <a:pt x="267" y="105"/>
                      <a:pt x="270" y="145"/>
                    </a:cubicBezTo>
                    <a:cubicBezTo>
                      <a:pt x="273" y="185"/>
                      <a:pt x="273" y="225"/>
                      <a:pt x="273" y="268"/>
                    </a:cubicBezTo>
                    <a:cubicBezTo>
                      <a:pt x="273" y="348"/>
                      <a:pt x="262" y="431"/>
                      <a:pt x="244" y="512"/>
                    </a:cubicBezTo>
                    <a:cubicBezTo>
                      <a:pt x="213" y="663"/>
                      <a:pt x="144" y="821"/>
                      <a:pt x="21" y="930"/>
                    </a:cubicBezTo>
                    <a:cubicBezTo>
                      <a:pt x="1" y="947"/>
                      <a:pt x="15" y="978"/>
                      <a:pt x="44" y="978"/>
                    </a:cubicBezTo>
                    <a:cubicBezTo>
                      <a:pt x="64" y="977"/>
                      <a:pt x="84" y="977"/>
                      <a:pt x="104" y="977"/>
                    </a:cubicBezTo>
                    <a:cubicBezTo>
                      <a:pt x="179" y="977"/>
                      <a:pt x="251" y="987"/>
                      <a:pt x="322" y="1018"/>
                    </a:cubicBezTo>
                    <a:cubicBezTo>
                      <a:pt x="390" y="1047"/>
                      <a:pt x="448" y="1090"/>
                      <a:pt x="499" y="1144"/>
                    </a:cubicBezTo>
                    <a:lnTo>
                      <a:pt x="499" y="1829"/>
                    </a:lnTo>
                    <a:lnTo>
                      <a:pt x="602" y="1829"/>
                    </a:lnTo>
                    <a:lnTo>
                      <a:pt x="602" y="1050"/>
                    </a:lnTo>
                    <a:cubicBezTo>
                      <a:pt x="611" y="964"/>
                      <a:pt x="611" y="887"/>
                      <a:pt x="605" y="812"/>
                    </a:cubicBezTo>
                    <a:cubicBezTo>
                      <a:pt x="605" y="698"/>
                      <a:pt x="605" y="583"/>
                      <a:pt x="597" y="469"/>
                    </a:cubicBezTo>
                    <a:cubicBezTo>
                      <a:pt x="585" y="360"/>
                      <a:pt x="559" y="248"/>
                      <a:pt x="502" y="156"/>
                    </a:cubicBezTo>
                    <a:cubicBezTo>
                      <a:pt x="456" y="76"/>
                      <a:pt x="382" y="30"/>
                      <a:pt x="296" y="2"/>
                    </a:cubicBezTo>
                    <a:cubicBezTo>
                      <a:pt x="293" y="1"/>
                      <a:pt x="290" y="1"/>
                      <a:pt x="2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1" name="Google Shape;1501;p64"/>
              <p:cNvSpPr/>
              <p:nvPr/>
            </p:nvSpPr>
            <p:spPr>
              <a:xfrm>
                <a:off x="-745944" y="3430848"/>
                <a:ext cx="51899" cy="157417"/>
              </a:xfrm>
              <a:custGeom>
                <a:rect b="b" l="l" r="r" t="t"/>
                <a:pathLst>
                  <a:path extrusionOk="0" h="1829" w="603">
                    <a:moveTo>
                      <a:pt x="282" y="1"/>
                    </a:moveTo>
                    <a:cubicBezTo>
                      <a:pt x="266" y="1"/>
                      <a:pt x="256" y="16"/>
                      <a:pt x="258" y="30"/>
                    </a:cubicBezTo>
                    <a:lnTo>
                      <a:pt x="258" y="33"/>
                    </a:lnTo>
                    <a:cubicBezTo>
                      <a:pt x="258" y="71"/>
                      <a:pt x="261" y="105"/>
                      <a:pt x="267" y="145"/>
                    </a:cubicBezTo>
                    <a:cubicBezTo>
                      <a:pt x="270" y="185"/>
                      <a:pt x="270" y="225"/>
                      <a:pt x="270" y="268"/>
                    </a:cubicBezTo>
                    <a:cubicBezTo>
                      <a:pt x="270" y="348"/>
                      <a:pt x="258" y="431"/>
                      <a:pt x="244" y="512"/>
                    </a:cubicBezTo>
                    <a:cubicBezTo>
                      <a:pt x="213" y="663"/>
                      <a:pt x="144" y="821"/>
                      <a:pt x="24" y="930"/>
                    </a:cubicBezTo>
                    <a:cubicBezTo>
                      <a:pt x="1" y="947"/>
                      <a:pt x="15" y="978"/>
                      <a:pt x="44" y="978"/>
                    </a:cubicBezTo>
                    <a:cubicBezTo>
                      <a:pt x="64" y="977"/>
                      <a:pt x="84" y="977"/>
                      <a:pt x="103" y="977"/>
                    </a:cubicBezTo>
                    <a:cubicBezTo>
                      <a:pt x="179" y="977"/>
                      <a:pt x="252" y="987"/>
                      <a:pt x="324" y="1018"/>
                    </a:cubicBezTo>
                    <a:cubicBezTo>
                      <a:pt x="390" y="1047"/>
                      <a:pt x="447" y="1090"/>
                      <a:pt x="499" y="1144"/>
                    </a:cubicBezTo>
                    <a:lnTo>
                      <a:pt x="499" y="1829"/>
                    </a:lnTo>
                    <a:lnTo>
                      <a:pt x="602" y="1829"/>
                    </a:lnTo>
                    <a:lnTo>
                      <a:pt x="602" y="1050"/>
                    </a:lnTo>
                    <a:cubicBezTo>
                      <a:pt x="599" y="964"/>
                      <a:pt x="599" y="887"/>
                      <a:pt x="599" y="812"/>
                    </a:cubicBezTo>
                    <a:cubicBezTo>
                      <a:pt x="599" y="698"/>
                      <a:pt x="599" y="583"/>
                      <a:pt x="588" y="469"/>
                    </a:cubicBezTo>
                    <a:cubicBezTo>
                      <a:pt x="576" y="360"/>
                      <a:pt x="553" y="248"/>
                      <a:pt x="496" y="156"/>
                    </a:cubicBezTo>
                    <a:cubicBezTo>
                      <a:pt x="447" y="76"/>
                      <a:pt x="373" y="30"/>
                      <a:pt x="290" y="2"/>
                    </a:cubicBezTo>
                    <a:cubicBezTo>
                      <a:pt x="287" y="1"/>
                      <a:pt x="285" y="1"/>
                      <a:pt x="2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2" name="Google Shape;1502;p64"/>
              <p:cNvSpPr/>
              <p:nvPr/>
            </p:nvSpPr>
            <p:spPr>
              <a:xfrm>
                <a:off x="-661855" y="3430848"/>
                <a:ext cx="51813" cy="157417"/>
              </a:xfrm>
              <a:custGeom>
                <a:rect b="b" l="l" r="r" t="t"/>
                <a:pathLst>
                  <a:path extrusionOk="0" h="1829" w="602">
                    <a:moveTo>
                      <a:pt x="282" y="1"/>
                    </a:moveTo>
                    <a:cubicBezTo>
                      <a:pt x="266" y="1"/>
                      <a:pt x="255" y="16"/>
                      <a:pt x="258" y="30"/>
                    </a:cubicBezTo>
                    <a:lnTo>
                      <a:pt x="258" y="33"/>
                    </a:lnTo>
                    <a:cubicBezTo>
                      <a:pt x="258" y="71"/>
                      <a:pt x="261" y="105"/>
                      <a:pt x="267" y="145"/>
                    </a:cubicBezTo>
                    <a:cubicBezTo>
                      <a:pt x="269" y="185"/>
                      <a:pt x="269" y="225"/>
                      <a:pt x="269" y="268"/>
                    </a:cubicBezTo>
                    <a:cubicBezTo>
                      <a:pt x="269" y="348"/>
                      <a:pt x="258" y="431"/>
                      <a:pt x="244" y="512"/>
                    </a:cubicBezTo>
                    <a:cubicBezTo>
                      <a:pt x="212" y="663"/>
                      <a:pt x="143" y="821"/>
                      <a:pt x="23" y="930"/>
                    </a:cubicBezTo>
                    <a:cubicBezTo>
                      <a:pt x="0" y="947"/>
                      <a:pt x="15" y="978"/>
                      <a:pt x="43" y="978"/>
                    </a:cubicBezTo>
                    <a:cubicBezTo>
                      <a:pt x="63" y="977"/>
                      <a:pt x="83" y="977"/>
                      <a:pt x="103" y="977"/>
                    </a:cubicBezTo>
                    <a:cubicBezTo>
                      <a:pt x="179" y="977"/>
                      <a:pt x="251" y="987"/>
                      <a:pt x="324" y="1018"/>
                    </a:cubicBezTo>
                    <a:cubicBezTo>
                      <a:pt x="393" y="1047"/>
                      <a:pt x="447" y="1090"/>
                      <a:pt x="499" y="1144"/>
                    </a:cubicBezTo>
                    <a:lnTo>
                      <a:pt x="499" y="1829"/>
                    </a:lnTo>
                    <a:lnTo>
                      <a:pt x="602" y="1829"/>
                    </a:lnTo>
                    <a:lnTo>
                      <a:pt x="602" y="1050"/>
                    </a:lnTo>
                    <a:lnTo>
                      <a:pt x="602" y="812"/>
                    </a:lnTo>
                    <a:cubicBezTo>
                      <a:pt x="602" y="698"/>
                      <a:pt x="602" y="583"/>
                      <a:pt x="590" y="469"/>
                    </a:cubicBezTo>
                    <a:cubicBezTo>
                      <a:pt x="582" y="360"/>
                      <a:pt x="556" y="248"/>
                      <a:pt x="499" y="156"/>
                    </a:cubicBezTo>
                    <a:cubicBezTo>
                      <a:pt x="453" y="76"/>
                      <a:pt x="375" y="30"/>
                      <a:pt x="289" y="2"/>
                    </a:cubicBezTo>
                    <a:cubicBezTo>
                      <a:pt x="287" y="1"/>
                      <a:pt x="284" y="1"/>
                      <a:pt x="2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3" name="Google Shape;1503;p64"/>
              <p:cNvSpPr/>
              <p:nvPr/>
            </p:nvSpPr>
            <p:spPr>
              <a:xfrm>
                <a:off x="-531205" y="3422585"/>
                <a:ext cx="138827" cy="302527"/>
              </a:xfrm>
              <a:custGeom>
                <a:rect b="b" l="l" r="r" t="t"/>
                <a:pathLst>
                  <a:path extrusionOk="0" h="3515" w="1613">
                    <a:moveTo>
                      <a:pt x="808" y="181"/>
                    </a:moveTo>
                    <a:cubicBezTo>
                      <a:pt x="1154" y="181"/>
                      <a:pt x="1432" y="464"/>
                      <a:pt x="1432" y="805"/>
                    </a:cubicBezTo>
                    <a:lnTo>
                      <a:pt x="1432" y="2707"/>
                    </a:lnTo>
                    <a:cubicBezTo>
                      <a:pt x="1432" y="3050"/>
                      <a:pt x="1151" y="3334"/>
                      <a:pt x="808" y="3334"/>
                    </a:cubicBezTo>
                    <a:cubicBezTo>
                      <a:pt x="464" y="3334"/>
                      <a:pt x="180" y="3053"/>
                      <a:pt x="180" y="2707"/>
                    </a:cubicBezTo>
                    <a:lnTo>
                      <a:pt x="180" y="805"/>
                    </a:lnTo>
                    <a:cubicBezTo>
                      <a:pt x="180" y="464"/>
                      <a:pt x="458" y="181"/>
                      <a:pt x="808" y="181"/>
                    </a:cubicBezTo>
                    <a:close/>
                    <a:moveTo>
                      <a:pt x="808" y="0"/>
                    </a:moveTo>
                    <a:cubicBezTo>
                      <a:pt x="364" y="0"/>
                      <a:pt x="0" y="364"/>
                      <a:pt x="0" y="808"/>
                    </a:cubicBezTo>
                    <a:lnTo>
                      <a:pt x="0" y="2707"/>
                    </a:lnTo>
                    <a:cubicBezTo>
                      <a:pt x="0" y="3151"/>
                      <a:pt x="364" y="3514"/>
                      <a:pt x="808" y="3514"/>
                    </a:cubicBezTo>
                    <a:cubicBezTo>
                      <a:pt x="1251" y="3514"/>
                      <a:pt x="1609" y="3151"/>
                      <a:pt x="1612" y="2707"/>
                    </a:cubicBezTo>
                    <a:lnTo>
                      <a:pt x="1612" y="808"/>
                    </a:lnTo>
                    <a:cubicBezTo>
                      <a:pt x="1612" y="364"/>
                      <a:pt x="1251" y="0"/>
                      <a:pt x="8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4" name="Google Shape;1504;p64"/>
              <p:cNvSpPr/>
              <p:nvPr/>
            </p:nvSpPr>
            <p:spPr>
              <a:xfrm>
                <a:off x="-771850" y="3166706"/>
                <a:ext cx="66961" cy="199763"/>
              </a:xfrm>
              <a:custGeom>
                <a:rect b="b" l="l" r="r" t="t"/>
                <a:pathLst>
                  <a:path extrusionOk="0" h="2321" w="778">
                    <a:moveTo>
                      <a:pt x="242" y="1"/>
                    </a:moveTo>
                    <a:lnTo>
                      <a:pt x="1" y="2321"/>
                    </a:lnTo>
                    <a:lnTo>
                      <a:pt x="777" y="2321"/>
                    </a:lnTo>
                    <a:lnTo>
                      <a:pt x="5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5" name="Google Shape;1505;p64"/>
              <p:cNvSpPr/>
              <p:nvPr/>
            </p:nvSpPr>
            <p:spPr>
              <a:xfrm>
                <a:off x="-848192" y="3141144"/>
                <a:ext cx="104314" cy="74448"/>
              </a:xfrm>
              <a:custGeom>
                <a:rect b="b" l="l" r="r" t="t"/>
                <a:pathLst>
                  <a:path extrusionOk="0" h="865" w="1212">
                    <a:moveTo>
                      <a:pt x="0" y="0"/>
                    </a:moveTo>
                    <a:lnTo>
                      <a:pt x="0" y="865"/>
                    </a:lnTo>
                    <a:lnTo>
                      <a:pt x="1212" y="601"/>
                    </a:lnTo>
                    <a:lnTo>
                      <a:pt x="1212" y="2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6" name="Google Shape;1506;p64"/>
              <p:cNvSpPr/>
              <p:nvPr/>
            </p:nvSpPr>
            <p:spPr>
              <a:xfrm>
                <a:off x="-732603" y="3141144"/>
                <a:ext cx="104056" cy="74448"/>
              </a:xfrm>
              <a:custGeom>
                <a:rect b="b" l="l" r="r" t="t"/>
                <a:pathLst>
                  <a:path extrusionOk="0" h="865" w="1209">
                    <a:moveTo>
                      <a:pt x="1209" y="0"/>
                    </a:moveTo>
                    <a:lnTo>
                      <a:pt x="0" y="269"/>
                    </a:lnTo>
                    <a:lnTo>
                      <a:pt x="0" y="601"/>
                    </a:lnTo>
                    <a:lnTo>
                      <a:pt x="1209" y="865"/>
                    </a:lnTo>
                    <a:lnTo>
                      <a:pt x="12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7" name="Google Shape;1507;p64"/>
              <p:cNvSpPr/>
              <p:nvPr/>
            </p:nvSpPr>
            <p:spPr>
              <a:xfrm>
                <a:off x="-800166" y="3021854"/>
                <a:ext cx="124109" cy="172049"/>
              </a:xfrm>
              <a:custGeom>
                <a:rect b="b" l="l" r="r" t="t"/>
                <a:pathLst>
                  <a:path extrusionOk="0" h="1999" w="1442">
                    <a:moveTo>
                      <a:pt x="719" y="329"/>
                    </a:moveTo>
                    <a:cubicBezTo>
                      <a:pt x="940" y="329"/>
                      <a:pt x="1115" y="504"/>
                      <a:pt x="1115" y="725"/>
                    </a:cubicBezTo>
                    <a:cubicBezTo>
                      <a:pt x="1115" y="796"/>
                      <a:pt x="1083" y="968"/>
                      <a:pt x="863" y="1292"/>
                    </a:cubicBezTo>
                    <a:cubicBezTo>
                      <a:pt x="814" y="1363"/>
                      <a:pt x="762" y="1432"/>
                      <a:pt x="719" y="1489"/>
                    </a:cubicBezTo>
                    <a:cubicBezTo>
                      <a:pt x="676" y="1432"/>
                      <a:pt x="628" y="1360"/>
                      <a:pt x="576" y="1286"/>
                    </a:cubicBezTo>
                    <a:cubicBezTo>
                      <a:pt x="359" y="957"/>
                      <a:pt x="327" y="790"/>
                      <a:pt x="327" y="725"/>
                    </a:cubicBezTo>
                    <a:cubicBezTo>
                      <a:pt x="327" y="504"/>
                      <a:pt x="502" y="329"/>
                      <a:pt x="719" y="329"/>
                    </a:cubicBezTo>
                    <a:close/>
                    <a:moveTo>
                      <a:pt x="719" y="0"/>
                    </a:moveTo>
                    <a:cubicBezTo>
                      <a:pt x="528" y="0"/>
                      <a:pt x="347" y="74"/>
                      <a:pt x="213" y="212"/>
                    </a:cubicBezTo>
                    <a:cubicBezTo>
                      <a:pt x="75" y="347"/>
                      <a:pt x="1" y="527"/>
                      <a:pt x="1" y="719"/>
                    </a:cubicBezTo>
                    <a:cubicBezTo>
                      <a:pt x="1" y="830"/>
                      <a:pt x="32" y="957"/>
                      <a:pt x="101" y="1105"/>
                    </a:cubicBezTo>
                    <a:cubicBezTo>
                      <a:pt x="152" y="1214"/>
                      <a:pt x="218" y="1335"/>
                      <a:pt x="304" y="1463"/>
                    </a:cubicBezTo>
                    <a:cubicBezTo>
                      <a:pt x="447" y="1684"/>
                      <a:pt x="588" y="1847"/>
                      <a:pt x="596" y="1856"/>
                    </a:cubicBezTo>
                    <a:lnTo>
                      <a:pt x="719" y="1999"/>
                    </a:lnTo>
                    <a:lnTo>
                      <a:pt x="845" y="1856"/>
                    </a:lnTo>
                    <a:cubicBezTo>
                      <a:pt x="854" y="1847"/>
                      <a:pt x="992" y="1684"/>
                      <a:pt x="1135" y="1469"/>
                    </a:cubicBezTo>
                    <a:cubicBezTo>
                      <a:pt x="1221" y="1340"/>
                      <a:pt x="1289" y="1217"/>
                      <a:pt x="1338" y="1111"/>
                    </a:cubicBezTo>
                    <a:cubicBezTo>
                      <a:pt x="1407" y="959"/>
                      <a:pt x="1441" y="833"/>
                      <a:pt x="1441" y="719"/>
                    </a:cubicBezTo>
                    <a:cubicBezTo>
                      <a:pt x="1441" y="527"/>
                      <a:pt x="1364" y="347"/>
                      <a:pt x="1229" y="212"/>
                    </a:cubicBezTo>
                    <a:cubicBezTo>
                      <a:pt x="1092" y="74"/>
                      <a:pt x="914" y="0"/>
                      <a:pt x="7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8" name="Google Shape;1508;p64"/>
              <p:cNvSpPr/>
              <p:nvPr/>
            </p:nvSpPr>
            <p:spPr>
              <a:xfrm>
                <a:off x="-516917" y="3051634"/>
                <a:ext cx="80129" cy="80215"/>
              </a:xfrm>
              <a:custGeom>
                <a:rect b="b" l="l" r="r" t="t"/>
                <a:pathLst>
                  <a:path extrusionOk="0" h="932" w="931">
                    <a:moveTo>
                      <a:pt x="464" y="1"/>
                    </a:moveTo>
                    <a:cubicBezTo>
                      <a:pt x="206" y="1"/>
                      <a:pt x="0" y="210"/>
                      <a:pt x="0" y="467"/>
                    </a:cubicBezTo>
                    <a:cubicBezTo>
                      <a:pt x="0" y="725"/>
                      <a:pt x="206" y="931"/>
                      <a:pt x="464" y="931"/>
                    </a:cubicBezTo>
                    <a:cubicBezTo>
                      <a:pt x="467" y="931"/>
                      <a:pt x="471" y="931"/>
                      <a:pt x="474" y="931"/>
                    </a:cubicBezTo>
                    <a:cubicBezTo>
                      <a:pt x="727" y="931"/>
                      <a:pt x="931" y="722"/>
                      <a:pt x="931" y="467"/>
                    </a:cubicBezTo>
                    <a:cubicBezTo>
                      <a:pt x="931" y="210"/>
                      <a:pt x="722" y="1"/>
                      <a:pt x="4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9" name="Google Shape;1509;p64"/>
              <p:cNvSpPr/>
              <p:nvPr/>
            </p:nvSpPr>
            <p:spPr>
              <a:xfrm>
                <a:off x="-542566" y="3159821"/>
                <a:ext cx="36062" cy="72727"/>
              </a:xfrm>
              <a:custGeom>
                <a:rect b="b" l="l" r="r" t="t"/>
                <a:pathLst>
                  <a:path extrusionOk="0" h="845" w="419">
                    <a:moveTo>
                      <a:pt x="238" y="1"/>
                    </a:moveTo>
                    <a:cubicBezTo>
                      <a:pt x="184" y="1"/>
                      <a:pt x="132" y="67"/>
                      <a:pt x="109" y="104"/>
                    </a:cubicBezTo>
                    <a:cubicBezTo>
                      <a:pt x="69" y="161"/>
                      <a:pt x="32" y="253"/>
                      <a:pt x="26" y="319"/>
                    </a:cubicBezTo>
                    <a:cubicBezTo>
                      <a:pt x="0" y="568"/>
                      <a:pt x="135" y="783"/>
                      <a:pt x="350" y="843"/>
                    </a:cubicBezTo>
                    <a:cubicBezTo>
                      <a:pt x="353" y="843"/>
                      <a:pt x="357" y="844"/>
                      <a:pt x="361" y="844"/>
                    </a:cubicBezTo>
                    <a:cubicBezTo>
                      <a:pt x="372" y="844"/>
                      <a:pt x="384" y="841"/>
                      <a:pt x="390" y="828"/>
                    </a:cubicBezTo>
                    <a:cubicBezTo>
                      <a:pt x="404" y="800"/>
                      <a:pt x="418" y="742"/>
                      <a:pt x="341" y="677"/>
                    </a:cubicBezTo>
                    <a:cubicBezTo>
                      <a:pt x="301" y="645"/>
                      <a:pt x="261" y="614"/>
                      <a:pt x="227" y="576"/>
                    </a:cubicBezTo>
                    <a:cubicBezTo>
                      <a:pt x="166" y="513"/>
                      <a:pt x="161" y="416"/>
                      <a:pt x="181" y="333"/>
                    </a:cubicBezTo>
                    <a:cubicBezTo>
                      <a:pt x="189" y="290"/>
                      <a:pt x="204" y="253"/>
                      <a:pt x="224" y="210"/>
                    </a:cubicBezTo>
                    <a:cubicBezTo>
                      <a:pt x="238" y="175"/>
                      <a:pt x="255" y="144"/>
                      <a:pt x="269" y="112"/>
                    </a:cubicBezTo>
                    <a:cubicBezTo>
                      <a:pt x="284" y="81"/>
                      <a:pt x="295" y="1"/>
                      <a:pt x="23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0" name="Google Shape;1510;p64"/>
              <p:cNvSpPr/>
              <p:nvPr/>
            </p:nvSpPr>
            <p:spPr>
              <a:xfrm>
                <a:off x="-448924" y="3159821"/>
                <a:ext cx="36579" cy="72727"/>
              </a:xfrm>
              <a:custGeom>
                <a:rect b="b" l="l" r="r" t="t"/>
                <a:pathLst>
                  <a:path extrusionOk="0" h="845" w="425">
                    <a:moveTo>
                      <a:pt x="187" y="1"/>
                    </a:moveTo>
                    <a:cubicBezTo>
                      <a:pt x="129" y="1"/>
                      <a:pt x="141" y="81"/>
                      <a:pt x="155" y="112"/>
                    </a:cubicBezTo>
                    <a:cubicBezTo>
                      <a:pt x="169" y="144"/>
                      <a:pt x="187" y="175"/>
                      <a:pt x="201" y="210"/>
                    </a:cubicBezTo>
                    <a:cubicBezTo>
                      <a:pt x="218" y="253"/>
                      <a:pt x="232" y="290"/>
                      <a:pt x="244" y="333"/>
                    </a:cubicBezTo>
                    <a:cubicBezTo>
                      <a:pt x="261" y="416"/>
                      <a:pt x="258" y="513"/>
                      <a:pt x="198" y="576"/>
                    </a:cubicBezTo>
                    <a:cubicBezTo>
                      <a:pt x="161" y="614"/>
                      <a:pt x="124" y="645"/>
                      <a:pt x="84" y="677"/>
                    </a:cubicBezTo>
                    <a:cubicBezTo>
                      <a:pt x="1" y="742"/>
                      <a:pt x="15" y="800"/>
                      <a:pt x="32" y="828"/>
                    </a:cubicBezTo>
                    <a:cubicBezTo>
                      <a:pt x="38" y="841"/>
                      <a:pt x="50" y="844"/>
                      <a:pt x="60" y="844"/>
                    </a:cubicBezTo>
                    <a:cubicBezTo>
                      <a:pt x="65" y="844"/>
                      <a:pt x="69" y="843"/>
                      <a:pt x="72" y="843"/>
                    </a:cubicBezTo>
                    <a:cubicBezTo>
                      <a:pt x="287" y="783"/>
                      <a:pt x="424" y="568"/>
                      <a:pt x="399" y="319"/>
                    </a:cubicBezTo>
                    <a:cubicBezTo>
                      <a:pt x="390" y="253"/>
                      <a:pt x="356" y="161"/>
                      <a:pt x="316" y="104"/>
                    </a:cubicBezTo>
                    <a:cubicBezTo>
                      <a:pt x="290" y="67"/>
                      <a:pt x="241" y="1"/>
                      <a:pt x="1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1" name="Google Shape;1511;p64"/>
              <p:cNvSpPr/>
              <p:nvPr/>
            </p:nvSpPr>
            <p:spPr>
              <a:xfrm>
                <a:off x="-535164" y="3302779"/>
                <a:ext cx="32361" cy="63690"/>
              </a:xfrm>
              <a:custGeom>
                <a:rect b="b" l="l" r="r" t="t"/>
                <a:pathLst>
                  <a:path extrusionOk="0" h="740" w="376">
                    <a:moveTo>
                      <a:pt x="212" y="1"/>
                    </a:moveTo>
                    <a:cubicBezTo>
                      <a:pt x="163" y="1"/>
                      <a:pt x="120" y="58"/>
                      <a:pt x="98" y="89"/>
                    </a:cubicBezTo>
                    <a:cubicBezTo>
                      <a:pt x="60" y="141"/>
                      <a:pt x="29" y="218"/>
                      <a:pt x="23" y="278"/>
                    </a:cubicBezTo>
                    <a:cubicBezTo>
                      <a:pt x="0" y="499"/>
                      <a:pt x="123" y="685"/>
                      <a:pt x="304" y="737"/>
                    </a:cubicBezTo>
                    <a:cubicBezTo>
                      <a:pt x="307" y="739"/>
                      <a:pt x="311" y="740"/>
                      <a:pt x="315" y="740"/>
                    </a:cubicBezTo>
                    <a:cubicBezTo>
                      <a:pt x="324" y="740"/>
                      <a:pt x="334" y="735"/>
                      <a:pt x="341" y="722"/>
                    </a:cubicBezTo>
                    <a:cubicBezTo>
                      <a:pt x="361" y="697"/>
                      <a:pt x="375" y="642"/>
                      <a:pt x="304" y="588"/>
                    </a:cubicBezTo>
                    <a:cubicBezTo>
                      <a:pt x="269" y="559"/>
                      <a:pt x="238" y="533"/>
                      <a:pt x="204" y="502"/>
                    </a:cubicBezTo>
                    <a:cubicBezTo>
                      <a:pt x="152" y="445"/>
                      <a:pt x="146" y="362"/>
                      <a:pt x="161" y="290"/>
                    </a:cubicBezTo>
                    <a:cubicBezTo>
                      <a:pt x="169" y="256"/>
                      <a:pt x="183" y="218"/>
                      <a:pt x="198" y="184"/>
                    </a:cubicBezTo>
                    <a:cubicBezTo>
                      <a:pt x="209" y="155"/>
                      <a:pt x="226" y="127"/>
                      <a:pt x="241" y="98"/>
                    </a:cubicBezTo>
                    <a:cubicBezTo>
                      <a:pt x="252" y="72"/>
                      <a:pt x="261" y="1"/>
                      <a:pt x="2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2" name="Google Shape;1512;p64"/>
              <p:cNvSpPr/>
              <p:nvPr/>
            </p:nvSpPr>
            <p:spPr>
              <a:xfrm>
                <a:off x="-452367" y="3302779"/>
                <a:ext cx="31845" cy="63690"/>
              </a:xfrm>
              <a:custGeom>
                <a:rect b="b" l="l" r="r" t="t"/>
                <a:pathLst>
                  <a:path extrusionOk="0" h="740" w="370">
                    <a:moveTo>
                      <a:pt x="164" y="1"/>
                    </a:moveTo>
                    <a:cubicBezTo>
                      <a:pt x="112" y="1"/>
                      <a:pt x="124" y="72"/>
                      <a:pt x="135" y="98"/>
                    </a:cubicBezTo>
                    <a:cubicBezTo>
                      <a:pt x="149" y="127"/>
                      <a:pt x="167" y="155"/>
                      <a:pt x="178" y="184"/>
                    </a:cubicBezTo>
                    <a:cubicBezTo>
                      <a:pt x="192" y="218"/>
                      <a:pt x="207" y="256"/>
                      <a:pt x="212" y="290"/>
                    </a:cubicBezTo>
                    <a:cubicBezTo>
                      <a:pt x="227" y="362"/>
                      <a:pt x="224" y="445"/>
                      <a:pt x="169" y="502"/>
                    </a:cubicBezTo>
                    <a:cubicBezTo>
                      <a:pt x="138" y="533"/>
                      <a:pt x="106" y="559"/>
                      <a:pt x="69" y="588"/>
                    </a:cubicBezTo>
                    <a:cubicBezTo>
                      <a:pt x="0" y="642"/>
                      <a:pt x="12" y="697"/>
                      <a:pt x="29" y="722"/>
                    </a:cubicBezTo>
                    <a:cubicBezTo>
                      <a:pt x="37" y="735"/>
                      <a:pt x="46" y="740"/>
                      <a:pt x="55" y="740"/>
                    </a:cubicBezTo>
                    <a:cubicBezTo>
                      <a:pt x="59" y="740"/>
                      <a:pt x="63" y="739"/>
                      <a:pt x="66" y="737"/>
                    </a:cubicBezTo>
                    <a:cubicBezTo>
                      <a:pt x="252" y="685"/>
                      <a:pt x="370" y="499"/>
                      <a:pt x="350" y="278"/>
                    </a:cubicBezTo>
                    <a:cubicBezTo>
                      <a:pt x="344" y="218"/>
                      <a:pt x="313" y="141"/>
                      <a:pt x="278" y="89"/>
                    </a:cubicBezTo>
                    <a:cubicBezTo>
                      <a:pt x="252" y="58"/>
                      <a:pt x="209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3" name="Google Shape;1513;p64"/>
              <p:cNvSpPr/>
              <p:nvPr/>
            </p:nvSpPr>
            <p:spPr>
              <a:xfrm>
                <a:off x="-527762" y="3216798"/>
                <a:ext cx="102076" cy="123335"/>
              </a:xfrm>
              <a:custGeom>
                <a:rect b="b" l="l" r="r" t="t"/>
                <a:pathLst>
                  <a:path extrusionOk="0" h="1433" w="1186">
                    <a:moveTo>
                      <a:pt x="593" y="0"/>
                    </a:moveTo>
                    <a:cubicBezTo>
                      <a:pt x="318" y="0"/>
                      <a:pt x="89" y="186"/>
                      <a:pt x="20" y="441"/>
                    </a:cubicBezTo>
                    <a:cubicBezTo>
                      <a:pt x="20" y="450"/>
                      <a:pt x="17" y="453"/>
                      <a:pt x="17" y="458"/>
                    </a:cubicBezTo>
                    <a:cubicBezTo>
                      <a:pt x="12" y="487"/>
                      <a:pt x="6" y="513"/>
                      <a:pt x="3" y="541"/>
                    </a:cubicBezTo>
                    <a:lnTo>
                      <a:pt x="3" y="544"/>
                    </a:lnTo>
                    <a:cubicBezTo>
                      <a:pt x="0" y="559"/>
                      <a:pt x="0" y="573"/>
                      <a:pt x="0" y="593"/>
                    </a:cubicBezTo>
                    <a:lnTo>
                      <a:pt x="0" y="842"/>
                    </a:lnTo>
                    <a:cubicBezTo>
                      <a:pt x="0" y="1008"/>
                      <a:pt x="66" y="1154"/>
                      <a:pt x="172" y="1260"/>
                    </a:cubicBezTo>
                    <a:cubicBezTo>
                      <a:pt x="269" y="1358"/>
                      <a:pt x="401" y="1424"/>
                      <a:pt x="544" y="1432"/>
                    </a:cubicBezTo>
                    <a:lnTo>
                      <a:pt x="639" y="1432"/>
                    </a:lnTo>
                    <a:cubicBezTo>
                      <a:pt x="942" y="1409"/>
                      <a:pt x="1183" y="1154"/>
                      <a:pt x="1183" y="842"/>
                    </a:cubicBezTo>
                    <a:lnTo>
                      <a:pt x="1183" y="593"/>
                    </a:lnTo>
                    <a:cubicBezTo>
                      <a:pt x="1183" y="579"/>
                      <a:pt x="1183" y="559"/>
                      <a:pt x="1186" y="541"/>
                    </a:cubicBezTo>
                    <a:lnTo>
                      <a:pt x="1186" y="539"/>
                    </a:lnTo>
                    <a:cubicBezTo>
                      <a:pt x="1180" y="510"/>
                      <a:pt x="1177" y="481"/>
                      <a:pt x="1171" y="456"/>
                    </a:cubicBezTo>
                    <a:cubicBezTo>
                      <a:pt x="1171" y="450"/>
                      <a:pt x="1166" y="444"/>
                      <a:pt x="1166" y="438"/>
                    </a:cubicBezTo>
                    <a:cubicBezTo>
                      <a:pt x="1137" y="338"/>
                      <a:pt x="1085" y="244"/>
                      <a:pt x="1014" y="172"/>
                    </a:cubicBezTo>
                    <a:cubicBezTo>
                      <a:pt x="905" y="66"/>
                      <a:pt x="759" y="0"/>
                      <a:pt x="59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4" name="Google Shape;1514;p64"/>
              <p:cNvSpPr/>
              <p:nvPr/>
            </p:nvSpPr>
            <p:spPr>
              <a:xfrm>
                <a:off x="-521393" y="3195367"/>
                <a:ext cx="88822" cy="71264"/>
              </a:xfrm>
              <a:custGeom>
                <a:rect b="b" l="l" r="r" t="t"/>
                <a:pathLst>
                  <a:path extrusionOk="0" h="828" w="1032">
                    <a:moveTo>
                      <a:pt x="244" y="0"/>
                    </a:moveTo>
                    <a:cubicBezTo>
                      <a:pt x="109" y="0"/>
                      <a:pt x="1" y="112"/>
                      <a:pt x="1" y="244"/>
                    </a:cubicBezTo>
                    <a:lnTo>
                      <a:pt x="1" y="584"/>
                    </a:lnTo>
                    <a:cubicBezTo>
                      <a:pt x="1" y="719"/>
                      <a:pt x="112" y="828"/>
                      <a:pt x="244" y="828"/>
                    </a:cubicBezTo>
                    <a:lnTo>
                      <a:pt x="788" y="828"/>
                    </a:lnTo>
                    <a:cubicBezTo>
                      <a:pt x="926" y="828"/>
                      <a:pt x="1032" y="716"/>
                      <a:pt x="1032" y="584"/>
                    </a:cubicBezTo>
                    <a:lnTo>
                      <a:pt x="1032" y="244"/>
                    </a:lnTo>
                    <a:cubicBezTo>
                      <a:pt x="1032" y="106"/>
                      <a:pt x="923" y="0"/>
                      <a:pt x="7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5" name="Google Shape;1515;p64"/>
              <p:cNvSpPr/>
              <p:nvPr/>
            </p:nvSpPr>
            <p:spPr>
              <a:xfrm>
                <a:off x="-866438" y="3835280"/>
                <a:ext cx="160258" cy="109392"/>
              </a:xfrm>
              <a:custGeom>
                <a:rect b="b" l="l" r="r" t="t"/>
                <a:pathLst>
                  <a:path extrusionOk="0" h="1271" w="1862">
                    <a:moveTo>
                      <a:pt x="766" y="0"/>
                    </a:moveTo>
                    <a:cubicBezTo>
                      <a:pt x="721" y="0"/>
                      <a:pt x="676" y="1"/>
                      <a:pt x="630" y="2"/>
                    </a:cubicBezTo>
                    <a:cubicBezTo>
                      <a:pt x="530" y="8"/>
                      <a:pt x="430" y="37"/>
                      <a:pt x="344" y="82"/>
                    </a:cubicBezTo>
                    <a:cubicBezTo>
                      <a:pt x="158" y="186"/>
                      <a:pt x="38" y="375"/>
                      <a:pt x="20" y="589"/>
                    </a:cubicBezTo>
                    <a:cubicBezTo>
                      <a:pt x="0" y="801"/>
                      <a:pt x="92" y="1005"/>
                      <a:pt x="258" y="1133"/>
                    </a:cubicBezTo>
                    <a:cubicBezTo>
                      <a:pt x="410" y="1254"/>
                      <a:pt x="587" y="1271"/>
                      <a:pt x="759" y="1271"/>
                    </a:cubicBezTo>
                    <a:cubicBezTo>
                      <a:pt x="802" y="1271"/>
                      <a:pt x="842" y="1268"/>
                      <a:pt x="882" y="1268"/>
                    </a:cubicBezTo>
                    <a:cubicBezTo>
                      <a:pt x="922" y="1262"/>
                      <a:pt x="960" y="1262"/>
                      <a:pt x="997" y="1262"/>
                    </a:cubicBezTo>
                    <a:lnTo>
                      <a:pt x="1773" y="1262"/>
                    </a:lnTo>
                    <a:cubicBezTo>
                      <a:pt x="1825" y="1262"/>
                      <a:pt x="1862" y="1225"/>
                      <a:pt x="1862" y="1174"/>
                    </a:cubicBezTo>
                    <a:cubicBezTo>
                      <a:pt x="1862" y="1128"/>
                      <a:pt x="1825" y="1088"/>
                      <a:pt x="1773" y="1088"/>
                    </a:cubicBezTo>
                    <a:lnTo>
                      <a:pt x="997" y="1088"/>
                    </a:lnTo>
                    <a:cubicBezTo>
                      <a:pt x="957" y="1088"/>
                      <a:pt x="917" y="1091"/>
                      <a:pt x="879" y="1091"/>
                    </a:cubicBezTo>
                    <a:cubicBezTo>
                      <a:pt x="839" y="1092"/>
                      <a:pt x="798" y="1093"/>
                      <a:pt x="759" y="1093"/>
                    </a:cubicBezTo>
                    <a:cubicBezTo>
                      <a:pt x="610" y="1093"/>
                      <a:pt x="473" y="1078"/>
                      <a:pt x="367" y="996"/>
                    </a:cubicBezTo>
                    <a:cubicBezTo>
                      <a:pt x="244" y="902"/>
                      <a:pt x="184" y="758"/>
                      <a:pt x="195" y="604"/>
                    </a:cubicBezTo>
                    <a:cubicBezTo>
                      <a:pt x="209" y="452"/>
                      <a:pt x="295" y="314"/>
                      <a:pt x="430" y="240"/>
                    </a:cubicBezTo>
                    <a:cubicBezTo>
                      <a:pt x="496" y="203"/>
                      <a:pt x="567" y="186"/>
                      <a:pt x="639" y="183"/>
                    </a:cubicBezTo>
                    <a:lnTo>
                      <a:pt x="1773" y="183"/>
                    </a:lnTo>
                    <a:cubicBezTo>
                      <a:pt x="1822" y="183"/>
                      <a:pt x="1862" y="143"/>
                      <a:pt x="1862" y="94"/>
                    </a:cubicBezTo>
                    <a:cubicBezTo>
                      <a:pt x="1862" y="42"/>
                      <a:pt x="1822" y="2"/>
                      <a:pt x="1773" y="2"/>
                    </a:cubicBezTo>
                    <a:lnTo>
                      <a:pt x="900" y="2"/>
                    </a:lnTo>
                    <a:cubicBezTo>
                      <a:pt x="855" y="1"/>
                      <a:pt x="811" y="0"/>
                      <a:pt x="7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6" name="Google Shape;1516;p64"/>
              <p:cNvSpPr/>
              <p:nvPr/>
            </p:nvSpPr>
            <p:spPr>
              <a:xfrm>
                <a:off x="-719349" y="3821595"/>
                <a:ext cx="43292" cy="43292"/>
              </a:xfrm>
              <a:custGeom>
                <a:rect b="b" l="l" r="r" t="t"/>
                <a:pathLst>
                  <a:path extrusionOk="0" h="503" w="503">
                    <a:moveTo>
                      <a:pt x="250" y="176"/>
                    </a:moveTo>
                    <a:cubicBezTo>
                      <a:pt x="293" y="176"/>
                      <a:pt x="325" y="213"/>
                      <a:pt x="325" y="250"/>
                    </a:cubicBezTo>
                    <a:cubicBezTo>
                      <a:pt x="325" y="293"/>
                      <a:pt x="293" y="327"/>
                      <a:pt x="250" y="327"/>
                    </a:cubicBezTo>
                    <a:cubicBezTo>
                      <a:pt x="207" y="327"/>
                      <a:pt x="176" y="293"/>
                      <a:pt x="176" y="250"/>
                    </a:cubicBezTo>
                    <a:cubicBezTo>
                      <a:pt x="176" y="210"/>
                      <a:pt x="210" y="176"/>
                      <a:pt x="250" y="176"/>
                    </a:cubicBezTo>
                    <a:close/>
                    <a:moveTo>
                      <a:pt x="250" y="1"/>
                    </a:moveTo>
                    <a:cubicBezTo>
                      <a:pt x="110" y="1"/>
                      <a:pt x="1" y="113"/>
                      <a:pt x="1" y="250"/>
                    </a:cubicBezTo>
                    <a:cubicBezTo>
                      <a:pt x="1" y="390"/>
                      <a:pt x="110" y="502"/>
                      <a:pt x="250" y="502"/>
                    </a:cubicBezTo>
                    <a:cubicBezTo>
                      <a:pt x="390" y="502"/>
                      <a:pt x="502" y="390"/>
                      <a:pt x="502" y="250"/>
                    </a:cubicBezTo>
                    <a:cubicBezTo>
                      <a:pt x="502" y="113"/>
                      <a:pt x="390" y="1"/>
                      <a:pt x="2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7" name="Google Shape;1517;p64"/>
              <p:cNvSpPr/>
              <p:nvPr/>
            </p:nvSpPr>
            <p:spPr>
              <a:xfrm>
                <a:off x="-719349" y="3915065"/>
                <a:ext cx="43292" cy="43206"/>
              </a:xfrm>
              <a:custGeom>
                <a:rect b="b" l="l" r="r" t="t"/>
                <a:pathLst>
                  <a:path extrusionOk="0" h="502" w="503">
                    <a:moveTo>
                      <a:pt x="250" y="178"/>
                    </a:moveTo>
                    <a:cubicBezTo>
                      <a:pt x="293" y="178"/>
                      <a:pt x="325" y="212"/>
                      <a:pt x="325" y="255"/>
                    </a:cubicBezTo>
                    <a:cubicBezTo>
                      <a:pt x="325" y="295"/>
                      <a:pt x="293" y="330"/>
                      <a:pt x="250" y="330"/>
                    </a:cubicBezTo>
                    <a:cubicBezTo>
                      <a:pt x="207" y="330"/>
                      <a:pt x="176" y="295"/>
                      <a:pt x="176" y="255"/>
                    </a:cubicBezTo>
                    <a:cubicBezTo>
                      <a:pt x="176" y="212"/>
                      <a:pt x="210" y="178"/>
                      <a:pt x="250" y="178"/>
                    </a:cubicBezTo>
                    <a:close/>
                    <a:moveTo>
                      <a:pt x="250" y="0"/>
                    </a:moveTo>
                    <a:cubicBezTo>
                      <a:pt x="110" y="0"/>
                      <a:pt x="1" y="112"/>
                      <a:pt x="1" y="249"/>
                    </a:cubicBezTo>
                    <a:cubicBezTo>
                      <a:pt x="1" y="390"/>
                      <a:pt x="110" y="501"/>
                      <a:pt x="250" y="501"/>
                    </a:cubicBezTo>
                    <a:cubicBezTo>
                      <a:pt x="390" y="501"/>
                      <a:pt x="502" y="390"/>
                      <a:pt x="502" y="249"/>
                    </a:cubicBezTo>
                    <a:cubicBezTo>
                      <a:pt x="502" y="112"/>
                      <a:pt x="390" y="0"/>
                      <a:pt x="2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8" name="Google Shape;1518;p64"/>
              <p:cNvSpPr/>
              <p:nvPr/>
            </p:nvSpPr>
            <p:spPr>
              <a:xfrm>
                <a:off x="-554701" y="3754807"/>
                <a:ext cx="175578" cy="275158"/>
              </a:xfrm>
              <a:custGeom>
                <a:rect b="b" l="l" r="r" t="t"/>
                <a:pathLst>
                  <a:path extrusionOk="0" h="3197" w="2040">
                    <a:moveTo>
                      <a:pt x="683" y="1"/>
                    </a:moveTo>
                    <a:cubicBezTo>
                      <a:pt x="600" y="1"/>
                      <a:pt x="516" y="32"/>
                      <a:pt x="445" y="70"/>
                    </a:cubicBezTo>
                    <a:cubicBezTo>
                      <a:pt x="224" y="176"/>
                      <a:pt x="141" y="385"/>
                      <a:pt x="98" y="608"/>
                    </a:cubicBezTo>
                    <a:cubicBezTo>
                      <a:pt x="55" y="837"/>
                      <a:pt x="1" y="1063"/>
                      <a:pt x="10" y="1295"/>
                    </a:cubicBezTo>
                    <a:cubicBezTo>
                      <a:pt x="12" y="1401"/>
                      <a:pt x="30" y="1510"/>
                      <a:pt x="95" y="1593"/>
                    </a:cubicBezTo>
                    <a:cubicBezTo>
                      <a:pt x="141" y="1650"/>
                      <a:pt x="207" y="1688"/>
                      <a:pt x="279" y="1690"/>
                    </a:cubicBezTo>
                    <a:cubicBezTo>
                      <a:pt x="279" y="1696"/>
                      <a:pt x="279" y="1708"/>
                      <a:pt x="273" y="1716"/>
                    </a:cubicBezTo>
                    <a:cubicBezTo>
                      <a:pt x="250" y="2180"/>
                      <a:pt x="313" y="2647"/>
                      <a:pt x="270" y="3111"/>
                    </a:cubicBezTo>
                    <a:cubicBezTo>
                      <a:pt x="270" y="3125"/>
                      <a:pt x="273" y="3134"/>
                      <a:pt x="282" y="3140"/>
                    </a:cubicBezTo>
                    <a:cubicBezTo>
                      <a:pt x="282" y="3148"/>
                      <a:pt x="284" y="3154"/>
                      <a:pt x="293" y="3157"/>
                    </a:cubicBezTo>
                    <a:cubicBezTo>
                      <a:pt x="353" y="3185"/>
                      <a:pt x="425" y="3182"/>
                      <a:pt x="488" y="3185"/>
                    </a:cubicBezTo>
                    <a:cubicBezTo>
                      <a:pt x="559" y="3191"/>
                      <a:pt x="637" y="3191"/>
                      <a:pt x="708" y="3191"/>
                    </a:cubicBezTo>
                    <a:cubicBezTo>
                      <a:pt x="854" y="3194"/>
                      <a:pt x="1000" y="3194"/>
                      <a:pt x="1152" y="3194"/>
                    </a:cubicBezTo>
                    <a:lnTo>
                      <a:pt x="1587" y="3197"/>
                    </a:lnTo>
                    <a:lnTo>
                      <a:pt x="1799" y="3197"/>
                    </a:lnTo>
                    <a:cubicBezTo>
                      <a:pt x="1817" y="3197"/>
                      <a:pt x="1835" y="3197"/>
                      <a:pt x="1853" y="3197"/>
                    </a:cubicBezTo>
                    <a:cubicBezTo>
                      <a:pt x="1906" y="3197"/>
                      <a:pt x="1958" y="3195"/>
                      <a:pt x="2011" y="3182"/>
                    </a:cubicBezTo>
                    <a:cubicBezTo>
                      <a:pt x="2026" y="3180"/>
                      <a:pt x="2034" y="3162"/>
                      <a:pt x="2040" y="3148"/>
                    </a:cubicBezTo>
                    <a:cubicBezTo>
                      <a:pt x="2031" y="3137"/>
                      <a:pt x="2031" y="3128"/>
                      <a:pt x="2031" y="3125"/>
                    </a:cubicBezTo>
                    <a:cubicBezTo>
                      <a:pt x="2029" y="3111"/>
                      <a:pt x="2020" y="3094"/>
                      <a:pt x="2003" y="3091"/>
                    </a:cubicBezTo>
                    <a:cubicBezTo>
                      <a:pt x="1963" y="3078"/>
                      <a:pt x="1923" y="3076"/>
                      <a:pt x="1882" y="3076"/>
                    </a:cubicBezTo>
                    <a:cubicBezTo>
                      <a:pt x="1860" y="3076"/>
                      <a:pt x="1837" y="3077"/>
                      <a:pt x="1814" y="3077"/>
                    </a:cubicBezTo>
                    <a:lnTo>
                      <a:pt x="1811" y="3077"/>
                    </a:lnTo>
                    <a:cubicBezTo>
                      <a:pt x="1842" y="2971"/>
                      <a:pt x="1845" y="2856"/>
                      <a:pt x="1848" y="2747"/>
                    </a:cubicBezTo>
                    <a:cubicBezTo>
                      <a:pt x="1851" y="2593"/>
                      <a:pt x="1877" y="2441"/>
                      <a:pt x="1897" y="2292"/>
                    </a:cubicBezTo>
                    <a:cubicBezTo>
                      <a:pt x="1914" y="2149"/>
                      <a:pt x="1914" y="2005"/>
                      <a:pt x="1914" y="1859"/>
                    </a:cubicBezTo>
                    <a:cubicBezTo>
                      <a:pt x="1914" y="1765"/>
                      <a:pt x="1905" y="1665"/>
                      <a:pt x="1868" y="1582"/>
                    </a:cubicBezTo>
                    <a:cubicBezTo>
                      <a:pt x="1842" y="1532"/>
                      <a:pt x="1797" y="1502"/>
                      <a:pt x="1749" y="1502"/>
                    </a:cubicBezTo>
                    <a:cubicBezTo>
                      <a:pt x="1723" y="1502"/>
                      <a:pt x="1696" y="1511"/>
                      <a:pt x="1671" y="1530"/>
                    </a:cubicBezTo>
                    <a:cubicBezTo>
                      <a:pt x="1596" y="1587"/>
                      <a:pt x="1550" y="1688"/>
                      <a:pt x="1510" y="1768"/>
                    </a:cubicBezTo>
                    <a:cubicBezTo>
                      <a:pt x="1459" y="1865"/>
                      <a:pt x="1421" y="1940"/>
                      <a:pt x="1367" y="2034"/>
                    </a:cubicBezTo>
                    <a:cubicBezTo>
                      <a:pt x="1330" y="2094"/>
                      <a:pt x="1290" y="2152"/>
                      <a:pt x="1258" y="2212"/>
                    </a:cubicBezTo>
                    <a:cubicBezTo>
                      <a:pt x="1189" y="1974"/>
                      <a:pt x="1098" y="1745"/>
                      <a:pt x="1075" y="1493"/>
                    </a:cubicBezTo>
                    <a:cubicBezTo>
                      <a:pt x="1063" y="1338"/>
                      <a:pt x="1055" y="1175"/>
                      <a:pt x="1015" y="1023"/>
                    </a:cubicBezTo>
                    <a:cubicBezTo>
                      <a:pt x="1023" y="989"/>
                      <a:pt x="1026" y="952"/>
                      <a:pt x="1032" y="917"/>
                    </a:cubicBezTo>
                    <a:cubicBezTo>
                      <a:pt x="1058" y="786"/>
                      <a:pt x="1083" y="660"/>
                      <a:pt x="1075" y="522"/>
                    </a:cubicBezTo>
                    <a:cubicBezTo>
                      <a:pt x="1072" y="413"/>
                      <a:pt x="1026" y="293"/>
                      <a:pt x="972" y="198"/>
                    </a:cubicBezTo>
                    <a:cubicBezTo>
                      <a:pt x="929" y="118"/>
                      <a:pt x="866" y="44"/>
                      <a:pt x="774" y="15"/>
                    </a:cubicBezTo>
                    <a:cubicBezTo>
                      <a:pt x="745" y="5"/>
                      <a:pt x="714" y="1"/>
                      <a:pt x="68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9" name="Google Shape;1519;p64"/>
              <p:cNvSpPr/>
              <p:nvPr/>
            </p:nvSpPr>
            <p:spPr>
              <a:xfrm>
                <a:off x="-856885" y="3731913"/>
                <a:ext cx="57579" cy="57493"/>
              </a:xfrm>
              <a:custGeom>
                <a:rect b="b" l="l" r="r" t="t"/>
                <a:pathLst>
                  <a:path extrusionOk="0" h="668" w="669">
                    <a:moveTo>
                      <a:pt x="333" y="1"/>
                    </a:moveTo>
                    <a:cubicBezTo>
                      <a:pt x="153" y="1"/>
                      <a:pt x="1" y="147"/>
                      <a:pt x="1" y="336"/>
                    </a:cubicBezTo>
                    <a:cubicBezTo>
                      <a:pt x="1" y="516"/>
                      <a:pt x="150" y="668"/>
                      <a:pt x="333" y="668"/>
                    </a:cubicBezTo>
                    <a:cubicBezTo>
                      <a:pt x="516" y="665"/>
                      <a:pt x="668" y="516"/>
                      <a:pt x="668" y="336"/>
                    </a:cubicBezTo>
                    <a:cubicBezTo>
                      <a:pt x="668" y="152"/>
                      <a:pt x="516" y="1"/>
                      <a:pt x="3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0" name="Google Shape;1520;p64"/>
              <p:cNvSpPr/>
              <p:nvPr/>
            </p:nvSpPr>
            <p:spPr>
              <a:xfrm>
                <a:off x="-760489" y="3731913"/>
                <a:ext cx="57493" cy="57493"/>
              </a:xfrm>
              <a:custGeom>
                <a:rect b="b" l="l" r="r" t="t"/>
                <a:pathLst>
                  <a:path extrusionOk="0" h="668" w="668">
                    <a:moveTo>
                      <a:pt x="336" y="1"/>
                    </a:moveTo>
                    <a:cubicBezTo>
                      <a:pt x="152" y="1"/>
                      <a:pt x="1" y="147"/>
                      <a:pt x="1" y="336"/>
                    </a:cubicBezTo>
                    <a:cubicBezTo>
                      <a:pt x="1" y="516"/>
                      <a:pt x="152" y="668"/>
                      <a:pt x="336" y="668"/>
                    </a:cubicBezTo>
                    <a:cubicBezTo>
                      <a:pt x="516" y="665"/>
                      <a:pt x="668" y="516"/>
                      <a:pt x="668" y="336"/>
                    </a:cubicBezTo>
                    <a:cubicBezTo>
                      <a:pt x="668" y="152"/>
                      <a:pt x="516" y="1"/>
                      <a:pt x="3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1" name="Google Shape;1521;p64"/>
              <p:cNvSpPr/>
              <p:nvPr/>
            </p:nvSpPr>
            <p:spPr>
              <a:xfrm>
                <a:off x="-664351" y="3731913"/>
                <a:ext cx="57493" cy="57493"/>
              </a:xfrm>
              <a:custGeom>
                <a:rect b="b" l="l" r="r" t="t"/>
                <a:pathLst>
                  <a:path extrusionOk="0" h="668" w="668">
                    <a:moveTo>
                      <a:pt x="333" y="1"/>
                    </a:moveTo>
                    <a:cubicBezTo>
                      <a:pt x="152" y="1"/>
                      <a:pt x="1" y="147"/>
                      <a:pt x="1" y="336"/>
                    </a:cubicBezTo>
                    <a:cubicBezTo>
                      <a:pt x="1" y="516"/>
                      <a:pt x="152" y="668"/>
                      <a:pt x="333" y="668"/>
                    </a:cubicBezTo>
                    <a:cubicBezTo>
                      <a:pt x="522" y="665"/>
                      <a:pt x="668" y="516"/>
                      <a:pt x="668" y="336"/>
                    </a:cubicBezTo>
                    <a:cubicBezTo>
                      <a:pt x="668" y="152"/>
                      <a:pt x="516" y="1"/>
                      <a:pt x="3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2" name="Google Shape;1522;p64"/>
              <p:cNvSpPr/>
              <p:nvPr/>
            </p:nvSpPr>
            <p:spPr>
              <a:xfrm>
                <a:off x="-589645" y="4060433"/>
                <a:ext cx="244604" cy="96223"/>
              </a:xfrm>
              <a:custGeom>
                <a:rect b="b" l="l" r="r" t="t"/>
                <a:pathLst>
                  <a:path extrusionOk="0" h="1118" w="2842">
                    <a:moveTo>
                      <a:pt x="0" y="1"/>
                    </a:moveTo>
                    <a:cubicBezTo>
                      <a:pt x="158" y="642"/>
                      <a:pt x="733" y="1118"/>
                      <a:pt x="1421" y="1118"/>
                    </a:cubicBezTo>
                    <a:cubicBezTo>
                      <a:pt x="2108" y="1118"/>
                      <a:pt x="2689" y="640"/>
                      <a:pt x="28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3" name="Google Shape;1523;p64"/>
              <p:cNvSpPr/>
              <p:nvPr/>
            </p:nvSpPr>
            <p:spPr>
              <a:xfrm>
                <a:off x="-415616" y="3746716"/>
                <a:ext cx="30898" cy="104830"/>
              </a:xfrm>
              <a:custGeom>
                <a:rect b="b" l="l" r="r" t="t"/>
                <a:pathLst>
                  <a:path extrusionOk="0" h="1218" w="359">
                    <a:moveTo>
                      <a:pt x="0" y="0"/>
                    </a:moveTo>
                    <a:lnTo>
                      <a:pt x="0" y="1217"/>
                    </a:lnTo>
                    <a:lnTo>
                      <a:pt x="358" y="1217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4" name="Google Shape;1524;p64"/>
              <p:cNvSpPr/>
              <p:nvPr/>
            </p:nvSpPr>
            <p:spPr>
              <a:xfrm>
                <a:off x="-637498" y="3250536"/>
                <a:ext cx="30898" cy="104830"/>
              </a:xfrm>
              <a:custGeom>
                <a:rect b="b" l="l" r="r" t="t"/>
                <a:pathLst>
                  <a:path extrusionOk="0" h="1218" w="359">
                    <a:moveTo>
                      <a:pt x="1" y="1"/>
                    </a:moveTo>
                    <a:lnTo>
                      <a:pt x="1" y="1218"/>
                    </a:lnTo>
                    <a:lnTo>
                      <a:pt x="359" y="1218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5" name="Google Shape;1525;p64"/>
              <p:cNvSpPr/>
              <p:nvPr/>
            </p:nvSpPr>
            <p:spPr>
              <a:xfrm>
                <a:off x="-630613" y="3901466"/>
                <a:ext cx="48456" cy="48198"/>
              </a:xfrm>
              <a:custGeom>
                <a:rect b="b" l="l" r="r" t="t"/>
                <a:pathLst>
                  <a:path extrusionOk="0" h="560" w="563">
                    <a:moveTo>
                      <a:pt x="282" y="161"/>
                    </a:moveTo>
                    <a:cubicBezTo>
                      <a:pt x="347" y="161"/>
                      <a:pt x="402" y="216"/>
                      <a:pt x="402" y="279"/>
                    </a:cubicBezTo>
                    <a:cubicBezTo>
                      <a:pt x="402" y="344"/>
                      <a:pt x="347" y="396"/>
                      <a:pt x="282" y="396"/>
                    </a:cubicBezTo>
                    <a:cubicBezTo>
                      <a:pt x="219" y="396"/>
                      <a:pt x="164" y="344"/>
                      <a:pt x="164" y="279"/>
                    </a:cubicBezTo>
                    <a:cubicBezTo>
                      <a:pt x="164" y="216"/>
                      <a:pt x="219" y="161"/>
                      <a:pt x="282" y="161"/>
                    </a:cubicBezTo>
                    <a:close/>
                    <a:moveTo>
                      <a:pt x="282" y="1"/>
                    </a:moveTo>
                    <a:cubicBezTo>
                      <a:pt x="130" y="1"/>
                      <a:pt x="1" y="127"/>
                      <a:pt x="1" y="279"/>
                    </a:cubicBezTo>
                    <a:cubicBezTo>
                      <a:pt x="1" y="433"/>
                      <a:pt x="124" y="559"/>
                      <a:pt x="282" y="559"/>
                    </a:cubicBezTo>
                    <a:cubicBezTo>
                      <a:pt x="436" y="559"/>
                      <a:pt x="562" y="433"/>
                      <a:pt x="562" y="279"/>
                    </a:cubicBezTo>
                    <a:cubicBezTo>
                      <a:pt x="562" y="127"/>
                      <a:pt x="436" y="1"/>
                      <a:pt x="2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26" name="Google Shape;1526;p64"/>
            <p:cNvGrpSpPr/>
            <p:nvPr/>
          </p:nvGrpSpPr>
          <p:grpSpPr>
            <a:xfrm>
              <a:off x="-856196" y="1201609"/>
              <a:ext cx="441871" cy="1815081"/>
              <a:chOff x="-856196" y="1201609"/>
              <a:chExt cx="441871" cy="1815081"/>
            </a:xfrm>
          </p:grpSpPr>
          <p:sp>
            <p:nvSpPr>
              <p:cNvPr id="1527" name="Google Shape;1527;p64"/>
              <p:cNvSpPr/>
              <p:nvPr/>
            </p:nvSpPr>
            <p:spPr>
              <a:xfrm>
                <a:off x="-704287" y="1421168"/>
                <a:ext cx="145970" cy="146229"/>
              </a:xfrm>
              <a:custGeom>
                <a:rect b="b" l="l" r="r" t="t"/>
                <a:pathLst>
                  <a:path extrusionOk="0" h="1699" w="1696">
                    <a:moveTo>
                      <a:pt x="848" y="488"/>
                    </a:moveTo>
                    <a:cubicBezTo>
                      <a:pt x="1046" y="488"/>
                      <a:pt x="1206" y="651"/>
                      <a:pt x="1206" y="851"/>
                    </a:cubicBezTo>
                    <a:cubicBezTo>
                      <a:pt x="1206" y="1052"/>
                      <a:pt x="1046" y="1212"/>
                      <a:pt x="848" y="1212"/>
                    </a:cubicBezTo>
                    <a:cubicBezTo>
                      <a:pt x="648" y="1212"/>
                      <a:pt x="490" y="1052"/>
                      <a:pt x="490" y="851"/>
                    </a:cubicBezTo>
                    <a:cubicBezTo>
                      <a:pt x="490" y="651"/>
                      <a:pt x="651" y="488"/>
                      <a:pt x="848" y="488"/>
                    </a:cubicBezTo>
                    <a:close/>
                    <a:moveTo>
                      <a:pt x="848" y="1"/>
                    </a:moveTo>
                    <a:cubicBezTo>
                      <a:pt x="379" y="1"/>
                      <a:pt x="1" y="382"/>
                      <a:pt x="1" y="851"/>
                    </a:cubicBezTo>
                    <a:cubicBezTo>
                      <a:pt x="1" y="1318"/>
                      <a:pt x="379" y="1699"/>
                      <a:pt x="848" y="1699"/>
                    </a:cubicBezTo>
                    <a:cubicBezTo>
                      <a:pt x="1318" y="1699"/>
                      <a:pt x="1696" y="1318"/>
                      <a:pt x="1696" y="851"/>
                    </a:cubicBezTo>
                    <a:cubicBezTo>
                      <a:pt x="1696" y="382"/>
                      <a:pt x="1318" y="1"/>
                      <a:pt x="8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8" name="Google Shape;1528;p64"/>
              <p:cNvSpPr/>
              <p:nvPr/>
            </p:nvSpPr>
            <p:spPr>
              <a:xfrm>
                <a:off x="-753604" y="1853055"/>
                <a:ext cx="244604" cy="96137"/>
              </a:xfrm>
              <a:custGeom>
                <a:rect b="b" l="l" r="r" t="t"/>
                <a:pathLst>
                  <a:path extrusionOk="0" h="1117" w="2842">
                    <a:moveTo>
                      <a:pt x="1" y="0"/>
                    </a:moveTo>
                    <a:cubicBezTo>
                      <a:pt x="158" y="639"/>
                      <a:pt x="734" y="1117"/>
                      <a:pt x="1421" y="1117"/>
                    </a:cubicBezTo>
                    <a:cubicBezTo>
                      <a:pt x="2109" y="1117"/>
                      <a:pt x="2690" y="639"/>
                      <a:pt x="28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9" name="Google Shape;1529;p64"/>
              <p:cNvSpPr/>
              <p:nvPr/>
            </p:nvSpPr>
            <p:spPr>
              <a:xfrm>
                <a:off x="-743706" y="1713970"/>
                <a:ext cx="30898" cy="104830"/>
              </a:xfrm>
              <a:custGeom>
                <a:rect b="b" l="l" r="r" t="t"/>
                <a:pathLst>
                  <a:path extrusionOk="0" h="1218" w="359">
                    <a:moveTo>
                      <a:pt x="0" y="1"/>
                    </a:moveTo>
                    <a:lnTo>
                      <a:pt x="0" y="1218"/>
                    </a:lnTo>
                    <a:lnTo>
                      <a:pt x="358" y="1218"/>
                    </a:lnTo>
                    <a:lnTo>
                      <a:pt x="3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0" name="Google Shape;1530;p64"/>
              <p:cNvSpPr/>
              <p:nvPr/>
            </p:nvSpPr>
            <p:spPr>
              <a:xfrm>
                <a:off x="-646621" y="1713970"/>
                <a:ext cx="30898" cy="104830"/>
              </a:xfrm>
              <a:custGeom>
                <a:rect b="b" l="l" r="r" t="t"/>
                <a:pathLst>
                  <a:path extrusionOk="0" h="1218" w="359">
                    <a:moveTo>
                      <a:pt x="1" y="1"/>
                    </a:moveTo>
                    <a:lnTo>
                      <a:pt x="1" y="1218"/>
                    </a:lnTo>
                    <a:lnTo>
                      <a:pt x="359" y="1218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1" name="Google Shape;1531;p64"/>
              <p:cNvSpPr/>
              <p:nvPr/>
            </p:nvSpPr>
            <p:spPr>
              <a:xfrm>
                <a:off x="-549709" y="1713970"/>
                <a:ext cx="30898" cy="104830"/>
              </a:xfrm>
              <a:custGeom>
                <a:rect b="b" l="l" r="r" t="t"/>
                <a:pathLst>
                  <a:path extrusionOk="0" h="1218" w="359">
                    <a:moveTo>
                      <a:pt x="0" y="1"/>
                    </a:moveTo>
                    <a:lnTo>
                      <a:pt x="0" y="1218"/>
                    </a:lnTo>
                    <a:lnTo>
                      <a:pt x="358" y="1218"/>
                    </a:lnTo>
                    <a:lnTo>
                      <a:pt x="3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2" name="Google Shape;1532;p64"/>
              <p:cNvSpPr/>
              <p:nvPr/>
            </p:nvSpPr>
            <p:spPr>
              <a:xfrm>
                <a:off x="-774518" y="1604578"/>
                <a:ext cx="286519" cy="44669"/>
              </a:xfrm>
              <a:custGeom>
                <a:rect b="b" l="l" r="r" t="t"/>
                <a:pathLst>
                  <a:path extrusionOk="0" h="519" w="3329">
                    <a:moveTo>
                      <a:pt x="605" y="0"/>
                    </a:moveTo>
                    <a:lnTo>
                      <a:pt x="341" y="218"/>
                    </a:lnTo>
                    <a:lnTo>
                      <a:pt x="147" y="60"/>
                    </a:lnTo>
                    <a:lnTo>
                      <a:pt x="0" y="241"/>
                    </a:lnTo>
                    <a:lnTo>
                      <a:pt x="341" y="519"/>
                    </a:lnTo>
                    <a:lnTo>
                      <a:pt x="605" y="301"/>
                    </a:lnTo>
                    <a:lnTo>
                      <a:pt x="871" y="519"/>
                    </a:lnTo>
                    <a:lnTo>
                      <a:pt x="1135" y="301"/>
                    </a:lnTo>
                    <a:lnTo>
                      <a:pt x="1401" y="519"/>
                    </a:lnTo>
                    <a:lnTo>
                      <a:pt x="1664" y="301"/>
                    </a:lnTo>
                    <a:lnTo>
                      <a:pt x="1931" y="519"/>
                    </a:lnTo>
                    <a:lnTo>
                      <a:pt x="2194" y="301"/>
                    </a:lnTo>
                    <a:lnTo>
                      <a:pt x="2460" y="519"/>
                    </a:lnTo>
                    <a:lnTo>
                      <a:pt x="2724" y="301"/>
                    </a:lnTo>
                    <a:lnTo>
                      <a:pt x="2990" y="519"/>
                    </a:lnTo>
                    <a:lnTo>
                      <a:pt x="3328" y="241"/>
                    </a:lnTo>
                    <a:lnTo>
                      <a:pt x="3182" y="60"/>
                    </a:lnTo>
                    <a:lnTo>
                      <a:pt x="2990" y="218"/>
                    </a:lnTo>
                    <a:lnTo>
                      <a:pt x="2724" y="0"/>
                    </a:lnTo>
                    <a:lnTo>
                      <a:pt x="2460" y="218"/>
                    </a:lnTo>
                    <a:lnTo>
                      <a:pt x="2194" y="0"/>
                    </a:lnTo>
                    <a:lnTo>
                      <a:pt x="1931" y="218"/>
                    </a:lnTo>
                    <a:lnTo>
                      <a:pt x="1664" y="0"/>
                    </a:lnTo>
                    <a:lnTo>
                      <a:pt x="1401" y="218"/>
                    </a:lnTo>
                    <a:lnTo>
                      <a:pt x="1135" y="0"/>
                    </a:lnTo>
                    <a:lnTo>
                      <a:pt x="871" y="218"/>
                    </a:lnTo>
                    <a:lnTo>
                      <a:pt x="6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3" name="Google Shape;1533;p64"/>
              <p:cNvSpPr/>
              <p:nvPr/>
            </p:nvSpPr>
            <p:spPr>
              <a:xfrm>
                <a:off x="-826761" y="2051958"/>
                <a:ext cx="212070" cy="212242"/>
              </a:xfrm>
              <a:custGeom>
                <a:rect b="b" l="l" r="r" t="t"/>
                <a:pathLst>
                  <a:path extrusionOk="0" h="2466" w="2464">
                    <a:moveTo>
                      <a:pt x="1232" y="0"/>
                    </a:moveTo>
                    <a:cubicBezTo>
                      <a:pt x="859" y="0"/>
                      <a:pt x="556" y="195"/>
                      <a:pt x="350" y="559"/>
                    </a:cubicBezTo>
                    <a:cubicBezTo>
                      <a:pt x="115" y="959"/>
                      <a:pt x="0" y="1572"/>
                      <a:pt x="0" y="2377"/>
                    </a:cubicBezTo>
                    <a:cubicBezTo>
                      <a:pt x="0" y="2429"/>
                      <a:pt x="38" y="2466"/>
                      <a:pt x="89" y="2466"/>
                    </a:cubicBezTo>
                    <a:cubicBezTo>
                      <a:pt x="138" y="2466"/>
                      <a:pt x="178" y="2429"/>
                      <a:pt x="178" y="2377"/>
                    </a:cubicBezTo>
                    <a:cubicBezTo>
                      <a:pt x="178" y="957"/>
                      <a:pt x="550" y="175"/>
                      <a:pt x="1229" y="175"/>
                    </a:cubicBezTo>
                    <a:cubicBezTo>
                      <a:pt x="1910" y="175"/>
                      <a:pt x="2283" y="959"/>
                      <a:pt x="2283" y="2377"/>
                    </a:cubicBezTo>
                    <a:cubicBezTo>
                      <a:pt x="2283" y="2429"/>
                      <a:pt x="2323" y="2466"/>
                      <a:pt x="2372" y="2466"/>
                    </a:cubicBezTo>
                    <a:cubicBezTo>
                      <a:pt x="2417" y="2466"/>
                      <a:pt x="2457" y="2429"/>
                      <a:pt x="2463" y="2377"/>
                    </a:cubicBezTo>
                    <a:cubicBezTo>
                      <a:pt x="2463" y="1572"/>
                      <a:pt x="2346" y="959"/>
                      <a:pt x="2117" y="559"/>
                    </a:cubicBezTo>
                    <a:cubicBezTo>
                      <a:pt x="1910" y="195"/>
                      <a:pt x="1601" y="0"/>
                      <a:pt x="12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4" name="Google Shape;1534;p64"/>
              <p:cNvSpPr/>
              <p:nvPr/>
            </p:nvSpPr>
            <p:spPr>
              <a:xfrm>
                <a:off x="-728644" y="1995239"/>
                <a:ext cx="15578" cy="262076"/>
              </a:xfrm>
              <a:custGeom>
                <a:rect b="b" l="l" r="r" t="t"/>
                <a:pathLst>
                  <a:path extrusionOk="0" h="3045" w="181">
                    <a:moveTo>
                      <a:pt x="89" y="0"/>
                    </a:moveTo>
                    <a:cubicBezTo>
                      <a:pt x="40" y="0"/>
                      <a:pt x="0" y="41"/>
                      <a:pt x="0" y="89"/>
                    </a:cubicBezTo>
                    <a:lnTo>
                      <a:pt x="0" y="2953"/>
                    </a:lnTo>
                    <a:cubicBezTo>
                      <a:pt x="0" y="3005"/>
                      <a:pt x="40" y="3045"/>
                      <a:pt x="89" y="3045"/>
                    </a:cubicBezTo>
                    <a:cubicBezTo>
                      <a:pt x="140" y="3045"/>
                      <a:pt x="181" y="3005"/>
                      <a:pt x="175" y="2953"/>
                    </a:cubicBezTo>
                    <a:lnTo>
                      <a:pt x="175" y="89"/>
                    </a:lnTo>
                    <a:cubicBezTo>
                      <a:pt x="175" y="41"/>
                      <a:pt x="140" y="0"/>
                      <a:pt x="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5" name="Google Shape;1535;p64"/>
              <p:cNvSpPr/>
              <p:nvPr/>
            </p:nvSpPr>
            <p:spPr>
              <a:xfrm>
                <a:off x="-762210" y="2016928"/>
                <a:ext cx="49919" cy="55514"/>
              </a:xfrm>
              <a:custGeom>
                <a:rect b="b" l="l" r="r" t="t"/>
                <a:pathLst>
                  <a:path extrusionOk="0" h="645" w="580">
                    <a:moveTo>
                      <a:pt x="103" y="0"/>
                    </a:moveTo>
                    <a:cubicBezTo>
                      <a:pt x="84" y="0"/>
                      <a:pt x="64" y="7"/>
                      <a:pt x="46" y="20"/>
                    </a:cubicBezTo>
                    <a:cubicBezTo>
                      <a:pt x="6" y="52"/>
                      <a:pt x="1" y="106"/>
                      <a:pt x="32" y="146"/>
                    </a:cubicBezTo>
                    <a:lnTo>
                      <a:pt x="413" y="610"/>
                    </a:lnTo>
                    <a:cubicBezTo>
                      <a:pt x="430" y="633"/>
                      <a:pt x="456" y="645"/>
                      <a:pt x="479" y="645"/>
                    </a:cubicBezTo>
                    <a:cubicBezTo>
                      <a:pt x="502" y="645"/>
                      <a:pt x="519" y="636"/>
                      <a:pt x="533" y="625"/>
                    </a:cubicBezTo>
                    <a:cubicBezTo>
                      <a:pt x="573" y="593"/>
                      <a:pt x="579" y="539"/>
                      <a:pt x="548" y="502"/>
                    </a:cubicBezTo>
                    <a:lnTo>
                      <a:pt x="172" y="35"/>
                    </a:lnTo>
                    <a:cubicBezTo>
                      <a:pt x="155" y="12"/>
                      <a:pt x="129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6" name="Google Shape;1536;p64"/>
              <p:cNvSpPr/>
              <p:nvPr/>
            </p:nvSpPr>
            <p:spPr>
              <a:xfrm>
                <a:off x="-730193" y="2017014"/>
                <a:ext cx="49403" cy="55427"/>
              </a:xfrm>
              <a:custGeom>
                <a:rect b="b" l="l" r="r" t="t"/>
                <a:pathLst>
                  <a:path extrusionOk="0" h="644" w="574">
                    <a:moveTo>
                      <a:pt x="473" y="0"/>
                    </a:moveTo>
                    <a:cubicBezTo>
                      <a:pt x="447" y="0"/>
                      <a:pt x="422" y="11"/>
                      <a:pt x="405" y="34"/>
                    </a:cubicBezTo>
                    <a:lnTo>
                      <a:pt x="30" y="501"/>
                    </a:lnTo>
                    <a:cubicBezTo>
                      <a:pt x="1" y="538"/>
                      <a:pt x="4" y="592"/>
                      <a:pt x="44" y="624"/>
                    </a:cubicBezTo>
                    <a:cubicBezTo>
                      <a:pt x="58" y="635"/>
                      <a:pt x="78" y="644"/>
                      <a:pt x="98" y="644"/>
                    </a:cubicBezTo>
                    <a:cubicBezTo>
                      <a:pt x="121" y="644"/>
                      <a:pt x="147" y="632"/>
                      <a:pt x="170" y="609"/>
                    </a:cubicBezTo>
                    <a:lnTo>
                      <a:pt x="545" y="145"/>
                    </a:lnTo>
                    <a:cubicBezTo>
                      <a:pt x="574" y="105"/>
                      <a:pt x="571" y="48"/>
                      <a:pt x="531" y="19"/>
                    </a:cubicBezTo>
                    <a:cubicBezTo>
                      <a:pt x="513" y="7"/>
                      <a:pt x="493" y="0"/>
                      <a:pt x="4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7" name="Google Shape;1537;p64"/>
              <p:cNvSpPr/>
              <p:nvPr/>
            </p:nvSpPr>
            <p:spPr>
              <a:xfrm>
                <a:off x="-559865" y="2004104"/>
                <a:ext cx="124109" cy="170930"/>
              </a:xfrm>
              <a:custGeom>
                <a:rect b="b" l="l" r="r" t="t"/>
                <a:pathLst>
                  <a:path extrusionOk="0" h="1986" w="1442">
                    <a:moveTo>
                      <a:pt x="720" y="178"/>
                    </a:moveTo>
                    <a:cubicBezTo>
                      <a:pt x="1078" y="178"/>
                      <a:pt x="1264" y="367"/>
                      <a:pt x="1264" y="745"/>
                    </a:cubicBezTo>
                    <a:cubicBezTo>
                      <a:pt x="1264" y="1109"/>
                      <a:pt x="874" y="1567"/>
                      <a:pt x="720" y="1733"/>
                    </a:cubicBezTo>
                    <a:cubicBezTo>
                      <a:pt x="568" y="1567"/>
                      <a:pt x="176" y="1109"/>
                      <a:pt x="176" y="745"/>
                    </a:cubicBezTo>
                    <a:cubicBezTo>
                      <a:pt x="176" y="370"/>
                      <a:pt x="359" y="178"/>
                      <a:pt x="720" y="178"/>
                    </a:cubicBezTo>
                    <a:close/>
                    <a:moveTo>
                      <a:pt x="720" y="1"/>
                    </a:moveTo>
                    <a:cubicBezTo>
                      <a:pt x="511" y="1"/>
                      <a:pt x="342" y="58"/>
                      <a:pt x="216" y="169"/>
                    </a:cubicBezTo>
                    <a:cubicBezTo>
                      <a:pt x="72" y="295"/>
                      <a:pt x="1" y="493"/>
                      <a:pt x="1" y="745"/>
                    </a:cubicBezTo>
                    <a:cubicBezTo>
                      <a:pt x="1" y="1266"/>
                      <a:pt x="631" y="1899"/>
                      <a:pt x="659" y="1925"/>
                    </a:cubicBezTo>
                    <a:lnTo>
                      <a:pt x="720" y="1985"/>
                    </a:lnTo>
                    <a:lnTo>
                      <a:pt x="783" y="1925"/>
                    </a:lnTo>
                    <a:cubicBezTo>
                      <a:pt x="811" y="1899"/>
                      <a:pt x="1441" y="1266"/>
                      <a:pt x="1441" y="745"/>
                    </a:cubicBezTo>
                    <a:cubicBezTo>
                      <a:pt x="1441" y="493"/>
                      <a:pt x="1370" y="298"/>
                      <a:pt x="1227" y="169"/>
                    </a:cubicBezTo>
                    <a:cubicBezTo>
                      <a:pt x="1103" y="58"/>
                      <a:pt x="932" y="1"/>
                      <a:pt x="7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8" name="Google Shape;1538;p64"/>
              <p:cNvSpPr/>
              <p:nvPr/>
            </p:nvSpPr>
            <p:spPr>
              <a:xfrm>
                <a:off x="-552722" y="2159370"/>
                <a:ext cx="109048" cy="109306"/>
              </a:xfrm>
              <a:custGeom>
                <a:rect b="b" l="l" r="r" t="t"/>
                <a:pathLst>
                  <a:path extrusionOk="0" h="1270" w="1267">
                    <a:moveTo>
                      <a:pt x="634" y="1"/>
                    </a:moveTo>
                    <a:cubicBezTo>
                      <a:pt x="284" y="1"/>
                      <a:pt x="1" y="284"/>
                      <a:pt x="1" y="636"/>
                    </a:cubicBezTo>
                    <a:cubicBezTo>
                      <a:pt x="1" y="986"/>
                      <a:pt x="284" y="1269"/>
                      <a:pt x="634" y="1269"/>
                    </a:cubicBezTo>
                    <a:cubicBezTo>
                      <a:pt x="986" y="1269"/>
                      <a:pt x="1267" y="986"/>
                      <a:pt x="1267" y="636"/>
                    </a:cubicBezTo>
                    <a:cubicBezTo>
                      <a:pt x="1267" y="284"/>
                      <a:pt x="986" y="1"/>
                      <a:pt x="6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9" name="Google Shape;1539;p64"/>
              <p:cNvSpPr/>
              <p:nvPr/>
            </p:nvSpPr>
            <p:spPr>
              <a:xfrm>
                <a:off x="-844749" y="2337358"/>
                <a:ext cx="426723" cy="15320"/>
              </a:xfrm>
              <a:custGeom>
                <a:rect b="b" l="l" r="r" t="t"/>
                <a:pathLst>
                  <a:path extrusionOk="0" h="178" w="4958">
                    <a:moveTo>
                      <a:pt x="89" y="0"/>
                    </a:moveTo>
                    <a:cubicBezTo>
                      <a:pt x="40" y="0"/>
                      <a:pt x="0" y="38"/>
                      <a:pt x="0" y="89"/>
                    </a:cubicBezTo>
                    <a:cubicBezTo>
                      <a:pt x="0" y="138"/>
                      <a:pt x="40" y="178"/>
                      <a:pt x="89" y="178"/>
                    </a:cubicBezTo>
                    <a:lnTo>
                      <a:pt x="4869" y="178"/>
                    </a:lnTo>
                    <a:cubicBezTo>
                      <a:pt x="4917" y="178"/>
                      <a:pt x="4957" y="138"/>
                      <a:pt x="4957" y="89"/>
                    </a:cubicBezTo>
                    <a:cubicBezTo>
                      <a:pt x="4957" y="38"/>
                      <a:pt x="4917" y="0"/>
                      <a:pt x="48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0" name="Google Shape;1540;p64"/>
              <p:cNvSpPr/>
              <p:nvPr/>
            </p:nvSpPr>
            <p:spPr>
              <a:xfrm>
                <a:off x="-825814" y="2311882"/>
                <a:ext cx="47423" cy="68940"/>
              </a:xfrm>
              <a:custGeom>
                <a:rect b="b" l="l" r="r" t="t"/>
                <a:pathLst>
                  <a:path extrusionOk="0" h="801" w="551">
                    <a:moveTo>
                      <a:pt x="102" y="1"/>
                    </a:moveTo>
                    <a:cubicBezTo>
                      <a:pt x="87" y="1"/>
                      <a:pt x="72" y="4"/>
                      <a:pt x="58" y="13"/>
                    </a:cubicBezTo>
                    <a:cubicBezTo>
                      <a:pt x="21" y="33"/>
                      <a:pt x="1" y="87"/>
                      <a:pt x="27" y="130"/>
                    </a:cubicBezTo>
                    <a:lnTo>
                      <a:pt x="373" y="755"/>
                    </a:lnTo>
                    <a:cubicBezTo>
                      <a:pt x="387" y="783"/>
                      <a:pt x="416" y="800"/>
                      <a:pt x="450" y="800"/>
                    </a:cubicBezTo>
                    <a:cubicBezTo>
                      <a:pt x="465" y="800"/>
                      <a:pt x="479" y="797"/>
                      <a:pt x="493" y="786"/>
                    </a:cubicBezTo>
                    <a:cubicBezTo>
                      <a:pt x="531" y="763"/>
                      <a:pt x="551" y="712"/>
                      <a:pt x="525" y="669"/>
                    </a:cubicBezTo>
                    <a:lnTo>
                      <a:pt x="178" y="44"/>
                    </a:lnTo>
                    <a:cubicBezTo>
                      <a:pt x="163" y="17"/>
                      <a:pt x="133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1" name="Google Shape;1541;p64"/>
              <p:cNvSpPr/>
              <p:nvPr/>
            </p:nvSpPr>
            <p:spPr>
              <a:xfrm>
                <a:off x="-772797" y="2311882"/>
                <a:ext cx="47423" cy="68940"/>
              </a:xfrm>
              <a:custGeom>
                <a:rect b="b" l="l" r="r" t="t"/>
                <a:pathLst>
                  <a:path extrusionOk="0" h="801" w="551">
                    <a:moveTo>
                      <a:pt x="102" y="1"/>
                    </a:moveTo>
                    <a:cubicBezTo>
                      <a:pt x="87" y="1"/>
                      <a:pt x="72" y="4"/>
                      <a:pt x="58" y="13"/>
                    </a:cubicBezTo>
                    <a:cubicBezTo>
                      <a:pt x="21" y="33"/>
                      <a:pt x="1" y="87"/>
                      <a:pt x="26" y="130"/>
                    </a:cubicBezTo>
                    <a:lnTo>
                      <a:pt x="373" y="755"/>
                    </a:lnTo>
                    <a:cubicBezTo>
                      <a:pt x="387" y="783"/>
                      <a:pt x="416" y="800"/>
                      <a:pt x="450" y="800"/>
                    </a:cubicBezTo>
                    <a:cubicBezTo>
                      <a:pt x="464" y="800"/>
                      <a:pt x="479" y="797"/>
                      <a:pt x="493" y="786"/>
                    </a:cubicBezTo>
                    <a:cubicBezTo>
                      <a:pt x="530" y="763"/>
                      <a:pt x="550" y="712"/>
                      <a:pt x="525" y="669"/>
                    </a:cubicBezTo>
                    <a:lnTo>
                      <a:pt x="178" y="44"/>
                    </a:lnTo>
                    <a:cubicBezTo>
                      <a:pt x="163" y="17"/>
                      <a:pt x="133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2" name="Google Shape;1542;p64"/>
              <p:cNvSpPr/>
              <p:nvPr/>
            </p:nvSpPr>
            <p:spPr>
              <a:xfrm>
                <a:off x="-538865" y="2311882"/>
                <a:ext cx="47165" cy="68940"/>
              </a:xfrm>
              <a:custGeom>
                <a:rect b="b" l="l" r="r" t="t"/>
                <a:pathLst>
                  <a:path extrusionOk="0" h="801" w="548">
                    <a:moveTo>
                      <a:pt x="101" y="1"/>
                    </a:moveTo>
                    <a:cubicBezTo>
                      <a:pt x="87" y="1"/>
                      <a:pt x="71" y="4"/>
                      <a:pt x="58" y="13"/>
                    </a:cubicBezTo>
                    <a:cubicBezTo>
                      <a:pt x="15" y="33"/>
                      <a:pt x="0" y="87"/>
                      <a:pt x="26" y="130"/>
                    </a:cubicBezTo>
                    <a:lnTo>
                      <a:pt x="373" y="755"/>
                    </a:lnTo>
                    <a:cubicBezTo>
                      <a:pt x="390" y="783"/>
                      <a:pt x="418" y="800"/>
                      <a:pt x="453" y="800"/>
                    </a:cubicBezTo>
                    <a:cubicBezTo>
                      <a:pt x="467" y="800"/>
                      <a:pt x="481" y="797"/>
                      <a:pt x="490" y="786"/>
                    </a:cubicBezTo>
                    <a:cubicBezTo>
                      <a:pt x="530" y="763"/>
                      <a:pt x="547" y="712"/>
                      <a:pt x="524" y="669"/>
                    </a:cubicBezTo>
                    <a:lnTo>
                      <a:pt x="175" y="44"/>
                    </a:lnTo>
                    <a:cubicBezTo>
                      <a:pt x="161" y="17"/>
                      <a:pt x="132" y="1"/>
                      <a:pt x="10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3" name="Google Shape;1543;p64"/>
              <p:cNvSpPr/>
              <p:nvPr/>
            </p:nvSpPr>
            <p:spPr>
              <a:xfrm>
                <a:off x="-485159" y="2311882"/>
                <a:ext cx="47165" cy="68940"/>
              </a:xfrm>
              <a:custGeom>
                <a:rect b="b" l="l" r="r" t="t"/>
                <a:pathLst>
                  <a:path extrusionOk="0" h="801" w="548">
                    <a:moveTo>
                      <a:pt x="101" y="1"/>
                    </a:moveTo>
                    <a:cubicBezTo>
                      <a:pt x="87" y="1"/>
                      <a:pt x="72" y="4"/>
                      <a:pt x="58" y="13"/>
                    </a:cubicBezTo>
                    <a:cubicBezTo>
                      <a:pt x="18" y="33"/>
                      <a:pt x="1" y="87"/>
                      <a:pt x="23" y="130"/>
                    </a:cubicBezTo>
                    <a:lnTo>
                      <a:pt x="373" y="755"/>
                    </a:lnTo>
                    <a:cubicBezTo>
                      <a:pt x="387" y="783"/>
                      <a:pt x="416" y="800"/>
                      <a:pt x="447" y="800"/>
                    </a:cubicBezTo>
                    <a:cubicBezTo>
                      <a:pt x="462" y="800"/>
                      <a:pt x="476" y="797"/>
                      <a:pt x="490" y="786"/>
                    </a:cubicBezTo>
                    <a:cubicBezTo>
                      <a:pt x="530" y="763"/>
                      <a:pt x="548" y="712"/>
                      <a:pt x="522" y="669"/>
                    </a:cubicBezTo>
                    <a:lnTo>
                      <a:pt x="175" y="44"/>
                    </a:lnTo>
                    <a:cubicBezTo>
                      <a:pt x="160" y="17"/>
                      <a:pt x="131" y="1"/>
                      <a:pt x="10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4" name="Google Shape;1544;p64"/>
              <p:cNvSpPr/>
              <p:nvPr/>
            </p:nvSpPr>
            <p:spPr>
              <a:xfrm>
                <a:off x="-607891" y="2311882"/>
                <a:ext cx="47165" cy="68940"/>
              </a:xfrm>
              <a:custGeom>
                <a:rect b="b" l="l" r="r" t="t"/>
                <a:pathLst>
                  <a:path extrusionOk="0" h="801" w="548">
                    <a:moveTo>
                      <a:pt x="102" y="1"/>
                    </a:moveTo>
                    <a:cubicBezTo>
                      <a:pt x="87" y="1"/>
                      <a:pt x="72" y="4"/>
                      <a:pt x="58" y="13"/>
                    </a:cubicBezTo>
                    <a:cubicBezTo>
                      <a:pt x="18" y="33"/>
                      <a:pt x="0" y="87"/>
                      <a:pt x="26" y="130"/>
                    </a:cubicBezTo>
                    <a:lnTo>
                      <a:pt x="373" y="755"/>
                    </a:lnTo>
                    <a:cubicBezTo>
                      <a:pt x="387" y="783"/>
                      <a:pt x="416" y="800"/>
                      <a:pt x="447" y="800"/>
                    </a:cubicBezTo>
                    <a:cubicBezTo>
                      <a:pt x="461" y="800"/>
                      <a:pt x="476" y="797"/>
                      <a:pt x="490" y="786"/>
                    </a:cubicBezTo>
                    <a:cubicBezTo>
                      <a:pt x="530" y="763"/>
                      <a:pt x="547" y="712"/>
                      <a:pt x="524" y="669"/>
                    </a:cubicBezTo>
                    <a:lnTo>
                      <a:pt x="175" y="44"/>
                    </a:lnTo>
                    <a:cubicBezTo>
                      <a:pt x="162" y="17"/>
                      <a:pt x="132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545" name="Google Shape;1545;p64"/>
              <p:cNvGrpSpPr/>
              <p:nvPr/>
            </p:nvGrpSpPr>
            <p:grpSpPr>
              <a:xfrm>
                <a:off x="-856196" y="2421790"/>
                <a:ext cx="441871" cy="594900"/>
                <a:chOff x="-856196" y="2421790"/>
                <a:chExt cx="441871" cy="594900"/>
              </a:xfrm>
            </p:grpSpPr>
            <p:sp>
              <p:nvSpPr>
                <p:cNvPr id="1546" name="Google Shape;1546;p64"/>
                <p:cNvSpPr/>
                <p:nvPr/>
              </p:nvSpPr>
              <p:spPr>
                <a:xfrm>
                  <a:off x="-551689" y="2553216"/>
                  <a:ext cx="137364" cy="54136"/>
                </a:xfrm>
                <a:custGeom>
                  <a:rect b="b" l="l" r="r" t="t"/>
                  <a:pathLst>
                    <a:path extrusionOk="0" h="629" w="1596">
                      <a:moveTo>
                        <a:pt x="0" y="1"/>
                      </a:moveTo>
                      <a:cubicBezTo>
                        <a:pt x="86" y="359"/>
                        <a:pt x="410" y="628"/>
                        <a:pt x="796" y="628"/>
                      </a:cubicBezTo>
                      <a:cubicBezTo>
                        <a:pt x="1183" y="628"/>
                        <a:pt x="1507" y="362"/>
                        <a:pt x="15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7" name="Google Shape;1547;p64"/>
                <p:cNvSpPr/>
                <p:nvPr/>
              </p:nvSpPr>
              <p:spPr>
                <a:xfrm>
                  <a:off x="-856196" y="2421790"/>
                  <a:ext cx="61280" cy="185045"/>
                </a:xfrm>
                <a:custGeom>
                  <a:rect b="b" l="l" r="r" t="t"/>
                  <a:pathLst>
                    <a:path extrusionOk="0" h="2150" w="712">
                      <a:moveTo>
                        <a:pt x="339" y="1"/>
                      </a:moveTo>
                      <a:cubicBezTo>
                        <a:pt x="319" y="1"/>
                        <a:pt x="305" y="18"/>
                        <a:pt x="308" y="36"/>
                      </a:cubicBezTo>
                      <a:lnTo>
                        <a:pt x="308" y="39"/>
                      </a:lnTo>
                      <a:cubicBezTo>
                        <a:pt x="308" y="82"/>
                        <a:pt x="314" y="125"/>
                        <a:pt x="314" y="168"/>
                      </a:cubicBezTo>
                      <a:cubicBezTo>
                        <a:pt x="319" y="214"/>
                        <a:pt x="319" y="259"/>
                        <a:pt x="319" y="311"/>
                      </a:cubicBezTo>
                      <a:cubicBezTo>
                        <a:pt x="319" y="408"/>
                        <a:pt x="308" y="503"/>
                        <a:pt x="285" y="597"/>
                      </a:cubicBezTo>
                      <a:cubicBezTo>
                        <a:pt x="248" y="781"/>
                        <a:pt x="168" y="967"/>
                        <a:pt x="24" y="1090"/>
                      </a:cubicBezTo>
                      <a:cubicBezTo>
                        <a:pt x="0" y="1111"/>
                        <a:pt x="16" y="1148"/>
                        <a:pt x="44" y="1148"/>
                      </a:cubicBezTo>
                      <a:cubicBezTo>
                        <a:pt x="46" y="1148"/>
                        <a:pt x="48" y="1147"/>
                        <a:pt x="50" y="1147"/>
                      </a:cubicBezTo>
                      <a:cubicBezTo>
                        <a:pt x="75" y="1145"/>
                        <a:pt x="100" y="1144"/>
                        <a:pt x="125" y="1144"/>
                      </a:cubicBezTo>
                      <a:cubicBezTo>
                        <a:pt x="212" y="1144"/>
                        <a:pt x="299" y="1157"/>
                        <a:pt x="380" y="1193"/>
                      </a:cubicBezTo>
                      <a:cubicBezTo>
                        <a:pt x="457" y="1227"/>
                        <a:pt x="526" y="1282"/>
                        <a:pt x="586" y="1342"/>
                      </a:cubicBezTo>
                      <a:lnTo>
                        <a:pt x="586" y="2149"/>
                      </a:lnTo>
                      <a:lnTo>
                        <a:pt x="709" y="2149"/>
                      </a:lnTo>
                      <a:lnTo>
                        <a:pt x="709" y="1230"/>
                      </a:lnTo>
                      <a:cubicBezTo>
                        <a:pt x="712" y="1141"/>
                        <a:pt x="712" y="1053"/>
                        <a:pt x="712" y="961"/>
                      </a:cubicBezTo>
                      <a:cubicBezTo>
                        <a:pt x="712" y="826"/>
                        <a:pt x="712" y="689"/>
                        <a:pt x="697" y="554"/>
                      </a:cubicBezTo>
                      <a:cubicBezTo>
                        <a:pt x="686" y="425"/>
                        <a:pt x="655" y="297"/>
                        <a:pt x="592" y="185"/>
                      </a:cubicBezTo>
                      <a:cubicBezTo>
                        <a:pt x="537" y="93"/>
                        <a:pt x="448" y="39"/>
                        <a:pt x="348" y="2"/>
                      </a:cubicBezTo>
                      <a:cubicBezTo>
                        <a:pt x="345" y="1"/>
                        <a:pt x="342" y="1"/>
                        <a:pt x="33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8" name="Google Shape;1548;p64"/>
                <p:cNvSpPr/>
                <p:nvPr/>
              </p:nvSpPr>
              <p:spPr>
                <a:xfrm>
                  <a:off x="-757132" y="2421790"/>
                  <a:ext cx="61538" cy="185045"/>
                </a:xfrm>
                <a:custGeom>
                  <a:rect b="b" l="l" r="r" t="t"/>
                  <a:pathLst>
                    <a:path extrusionOk="0" h="2150" w="715">
                      <a:moveTo>
                        <a:pt x="337" y="1"/>
                      </a:moveTo>
                      <a:cubicBezTo>
                        <a:pt x="316" y="1"/>
                        <a:pt x="303" y="18"/>
                        <a:pt x="305" y="36"/>
                      </a:cubicBezTo>
                      <a:lnTo>
                        <a:pt x="305" y="39"/>
                      </a:lnTo>
                      <a:cubicBezTo>
                        <a:pt x="305" y="82"/>
                        <a:pt x="314" y="125"/>
                        <a:pt x="314" y="168"/>
                      </a:cubicBezTo>
                      <a:cubicBezTo>
                        <a:pt x="317" y="214"/>
                        <a:pt x="317" y="259"/>
                        <a:pt x="317" y="311"/>
                      </a:cubicBezTo>
                      <a:cubicBezTo>
                        <a:pt x="317" y="408"/>
                        <a:pt x="305" y="503"/>
                        <a:pt x="285" y="597"/>
                      </a:cubicBezTo>
                      <a:cubicBezTo>
                        <a:pt x="245" y="781"/>
                        <a:pt x="165" y="967"/>
                        <a:pt x="22" y="1090"/>
                      </a:cubicBezTo>
                      <a:cubicBezTo>
                        <a:pt x="0" y="1111"/>
                        <a:pt x="14" y="1148"/>
                        <a:pt x="42" y="1148"/>
                      </a:cubicBezTo>
                      <a:cubicBezTo>
                        <a:pt x="44" y="1148"/>
                        <a:pt x="46" y="1147"/>
                        <a:pt x="48" y="1147"/>
                      </a:cubicBezTo>
                      <a:cubicBezTo>
                        <a:pt x="72" y="1145"/>
                        <a:pt x="97" y="1144"/>
                        <a:pt x="122" y="1144"/>
                      </a:cubicBezTo>
                      <a:cubicBezTo>
                        <a:pt x="209" y="1144"/>
                        <a:pt x="297" y="1157"/>
                        <a:pt x="377" y="1193"/>
                      </a:cubicBezTo>
                      <a:cubicBezTo>
                        <a:pt x="457" y="1227"/>
                        <a:pt x="523" y="1282"/>
                        <a:pt x="586" y="1342"/>
                      </a:cubicBezTo>
                      <a:lnTo>
                        <a:pt x="586" y="2149"/>
                      </a:lnTo>
                      <a:lnTo>
                        <a:pt x="706" y="2149"/>
                      </a:lnTo>
                      <a:lnTo>
                        <a:pt x="706" y="1230"/>
                      </a:lnTo>
                      <a:cubicBezTo>
                        <a:pt x="715" y="1141"/>
                        <a:pt x="715" y="1053"/>
                        <a:pt x="712" y="961"/>
                      </a:cubicBezTo>
                      <a:cubicBezTo>
                        <a:pt x="712" y="826"/>
                        <a:pt x="712" y="689"/>
                        <a:pt x="698" y="554"/>
                      </a:cubicBezTo>
                      <a:cubicBezTo>
                        <a:pt x="686" y="425"/>
                        <a:pt x="655" y="297"/>
                        <a:pt x="589" y="185"/>
                      </a:cubicBezTo>
                      <a:cubicBezTo>
                        <a:pt x="534" y="93"/>
                        <a:pt x="446" y="39"/>
                        <a:pt x="345" y="2"/>
                      </a:cubicBezTo>
                      <a:cubicBezTo>
                        <a:pt x="342" y="1"/>
                        <a:pt x="339" y="1"/>
                        <a:pt x="33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9" name="Google Shape;1549;p64"/>
                <p:cNvSpPr/>
                <p:nvPr/>
              </p:nvSpPr>
              <p:spPr>
                <a:xfrm>
                  <a:off x="-658068" y="2421790"/>
                  <a:ext cx="61366" cy="185045"/>
                </a:xfrm>
                <a:custGeom>
                  <a:rect b="b" l="l" r="r" t="t"/>
                  <a:pathLst>
                    <a:path extrusionOk="0" h="2150" w="713">
                      <a:moveTo>
                        <a:pt x="340" y="1"/>
                      </a:moveTo>
                      <a:cubicBezTo>
                        <a:pt x="319" y="1"/>
                        <a:pt x="306" y="18"/>
                        <a:pt x="308" y="36"/>
                      </a:cubicBezTo>
                      <a:lnTo>
                        <a:pt x="308" y="39"/>
                      </a:lnTo>
                      <a:cubicBezTo>
                        <a:pt x="308" y="82"/>
                        <a:pt x="314" y="125"/>
                        <a:pt x="314" y="168"/>
                      </a:cubicBezTo>
                      <a:cubicBezTo>
                        <a:pt x="317" y="214"/>
                        <a:pt x="317" y="259"/>
                        <a:pt x="317" y="311"/>
                      </a:cubicBezTo>
                      <a:cubicBezTo>
                        <a:pt x="317" y="408"/>
                        <a:pt x="308" y="503"/>
                        <a:pt x="286" y="597"/>
                      </a:cubicBezTo>
                      <a:cubicBezTo>
                        <a:pt x="245" y="781"/>
                        <a:pt x="168" y="967"/>
                        <a:pt x="25" y="1090"/>
                      </a:cubicBezTo>
                      <a:cubicBezTo>
                        <a:pt x="1" y="1111"/>
                        <a:pt x="14" y="1148"/>
                        <a:pt x="44" y="1148"/>
                      </a:cubicBezTo>
                      <a:cubicBezTo>
                        <a:pt x="46" y="1148"/>
                        <a:pt x="48" y="1147"/>
                        <a:pt x="51" y="1147"/>
                      </a:cubicBezTo>
                      <a:cubicBezTo>
                        <a:pt x="75" y="1145"/>
                        <a:pt x="99" y="1144"/>
                        <a:pt x="124" y="1144"/>
                      </a:cubicBezTo>
                      <a:cubicBezTo>
                        <a:pt x="210" y="1144"/>
                        <a:pt x="298" y="1157"/>
                        <a:pt x="380" y="1193"/>
                      </a:cubicBezTo>
                      <a:cubicBezTo>
                        <a:pt x="457" y="1227"/>
                        <a:pt x="526" y="1282"/>
                        <a:pt x="586" y="1342"/>
                      </a:cubicBezTo>
                      <a:lnTo>
                        <a:pt x="586" y="2149"/>
                      </a:lnTo>
                      <a:lnTo>
                        <a:pt x="709" y="2149"/>
                      </a:lnTo>
                      <a:lnTo>
                        <a:pt x="709" y="1230"/>
                      </a:lnTo>
                      <a:cubicBezTo>
                        <a:pt x="712" y="1141"/>
                        <a:pt x="712" y="1053"/>
                        <a:pt x="712" y="961"/>
                      </a:cubicBezTo>
                      <a:cubicBezTo>
                        <a:pt x="712" y="826"/>
                        <a:pt x="712" y="689"/>
                        <a:pt x="698" y="554"/>
                      </a:cubicBezTo>
                      <a:cubicBezTo>
                        <a:pt x="686" y="425"/>
                        <a:pt x="655" y="297"/>
                        <a:pt x="592" y="185"/>
                      </a:cubicBezTo>
                      <a:cubicBezTo>
                        <a:pt x="538" y="93"/>
                        <a:pt x="449" y="39"/>
                        <a:pt x="349" y="2"/>
                      </a:cubicBezTo>
                      <a:cubicBezTo>
                        <a:pt x="346" y="1"/>
                        <a:pt x="343" y="1"/>
                        <a:pt x="3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0" name="Google Shape;1550;p64"/>
                <p:cNvSpPr/>
                <p:nvPr/>
              </p:nvSpPr>
              <p:spPr>
                <a:xfrm>
                  <a:off x="-547041" y="2430483"/>
                  <a:ext cx="128068" cy="39591"/>
                </a:xfrm>
                <a:custGeom>
                  <a:rect b="b" l="l" r="r" t="t"/>
                  <a:pathLst>
                    <a:path extrusionOk="0" h="460" w="1488">
                      <a:moveTo>
                        <a:pt x="1" y="1"/>
                      </a:moveTo>
                      <a:lnTo>
                        <a:pt x="1" y="459"/>
                      </a:lnTo>
                      <a:lnTo>
                        <a:pt x="1487" y="459"/>
                      </a:lnTo>
                      <a:lnTo>
                        <a:pt x="148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551" name="Google Shape;1551;p64"/>
                <p:cNvGrpSpPr/>
                <p:nvPr/>
              </p:nvGrpSpPr>
              <p:grpSpPr>
                <a:xfrm>
                  <a:off x="-847245" y="2633603"/>
                  <a:ext cx="429219" cy="383087"/>
                  <a:chOff x="-847245" y="2633603"/>
                  <a:chExt cx="429219" cy="383087"/>
                </a:xfrm>
              </p:grpSpPr>
              <p:sp>
                <p:nvSpPr>
                  <p:cNvPr id="1552" name="Google Shape;1552;p64"/>
                  <p:cNvSpPr/>
                  <p:nvPr/>
                </p:nvSpPr>
                <p:spPr>
                  <a:xfrm>
                    <a:off x="-541103" y="2920467"/>
                    <a:ext cx="28144" cy="7746"/>
                  </a:xfrm>
                  <a:custGeom>
                    <a:rect b="b" l="l" r="r" t="t"/>
                    <a:pathLst>
                      <a:path extrusionOk="0" h="90" w="327">
                        <a:moveTo>
                          <a:pt x="0" y="1"/>
                        </a:moveTo>
                        <a:lnTo>
                          <a:pt x="0" y="90"/>
                        </a:lnTo>
                        <a:lnTo>
                          <a:pt x="327" y="90"/>
                        </a:lnTo>
                        <a:cubicBezTo>
                          <a:pt x="295" y="44"/>
                          <a:pt x="164" y="4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53" name="Google Shape;1553;p64"/>
                  <p:cNvSpPr/>
                  <p:nvPr/>
                </p:nvSpPr>
                <p:spPr>
                  <a:xfrm>
                    <a:off x="-575616" y="2920467"/>
                    <a:ext cx="28144" cy="7746"/>
                  </a:xfrm>
                  <a:custGeom>
                    <a:rect b="b" l="l" r="r" t="t"/>
                    <a:pathLst>
                      <a:path extrusionOk="0" h="90" w="327">
                        <a:moveTo>
                          <a:pt x="1" y="1"/>
                        </a:moveTo>
                        <a:lnTo>
                          <a:pt x="1" y="90"/>
                        </a:lnTo>
                        <a:lnTo>
                          <a:pt x="327" y="90"/>
                        </a:lnTo>
                        <a:cubicBezTo>
                          <a:pt x="296" y="44"/>
                          <a:pt x="164" y="4"/>
                          <a:pt x="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1554" name="Google Shape;1554;p64"/>
                  <p:cNvGrpSpPr/>
                  <p:nvPr/>
                </p:nvGrpSpPr>
                <p:grpSpPr>
                  <a:xfrm>
                    <a:off x="-847245" y="2633603"/>
                    <a:ext cx="429219" cy="383087"/>
                    <a:chOff x="-847245" y="2633603"/>
                    <a:chExt cx="429219" cy="383087"/>
                  </a:xfrm>
                </p:grpSpPr>
                <p:sp>
                  <p:nvSpPr>
                    <p:cNvPr id="1555" name="Google Shape;1555;p64"/>
                    <p:cNvSpPr/>
                    <p:nvPr/>
                  </p:nvSpPr>
                  <p:spPr>
                    <a:xfrm>
                      <a:off x="-667278" y="2650644"/>
                      <a:ext cx="97945" cy="97945"/>
                    </a:xfrm>
                    <a:custGeom>
                      <a:rect b="b" l="l" r="r" t="t"/>
                      <a:pathLst>
                        <a:path extrusionOk="0" h="1138" w="1138">
                          <a:moveTo>
                            <a:pt x="570" y="330"/>
                          </a:moveTo>
                          <a:cubicBezTo>
                            <a:pt x="702" y="330"/>
                            <a:pt x="808" y="435"/>
                            <a:pt x="808" y="570"/>
                          </a:cubicBezTo>
                          <a:cubicBezTo>
                            <a:pt x="814" y="702"/>
                            <a:pt x="702" y="808"/>
                            <a:pt x="570" y="808"/>
                          </a:cubicBezTo>
                          <a:cubicBezTo>
                            <a:pt x="436" y="808"/>
                            <a:pt x="330" y="702"/>
                            <a:pt x="330" y="570"/>
                          </a:cubicBezTo>
                          <a:cubicBezTo>
                            <a:pt x="330" y="435"/>
                            <a:pt x="436" y="330"/>
                            <a:pt x="570" y="330"/>
                          </a:cubicBezTo>
                          <a:close/>
                          <a:moveTo>
                            <a:pt x="570" y="0"/>
                          </a:moveTo>
                          <a:cubicBezTo>
                            <a:pt x="255" y="0"/>
                            <a:pt x="0" y="252"/>
                            <a:pt x="0" y="570"/>
                          </a:cubicBezTo>
                          <a:cubicBezTo>
                            <a:pt x="0" y="885"/>
                            <a:pt x="255" y="1137"/>
                            <a:pt x="570" y="1137"/>
                          </a:cubicBezTo>
                          <a:cubicBezTo>
                            <a:pt x="885" y="1137"/>
                            <a:pt x="1137" y="885"/>
                            <a:pt x="1137" y="570"/>
                          </a:cubicBezTo>
                          <a:cubicBezTo>
                            <a:pt x="1137" y="255"/>
                            <a:pt x="885" y="0"/>
                            <a:pt x="570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556" name="Google Shape;1556;p64"/>
                    <p:cNvSpPr/>
                    <p:nvPr/>
                  </p:nvSpPr>
                  <p:spPr>
                    <a:xfrm>
                      <a:off x="-543857" y="2738692"/>
                      <a:ext cx="56546" cy="105002"/>
                    </a:xfrm>
                    <a:custGeom>
                      <a:rect b="b" l="l" r="r" t="t"/>
                      <a:pathLst>
                        <a:path extrusionOk="0" h="1220" w="657">
                          <a:moveTo>
                            <a:pt x="442" y="1"/>
                          </a:moveTo>
                          <a:cubicBezTo>
                            <a:pt x="400" y="1"/>
                            <a:pt x="359" y="10"/>
                            <a:pt x="325" y="25"/>
                          </a:cubicBezTo>
                          <a:cubicBezTo>
                            <a:pt x="316" y="28"/>
                            <a:pt x="305" y="34"/>
                            <a:pt x="299" y="40"/>
                          </a:cubicBezTo>
                          <a:cubicBezTo>
                            <a:pt x="284" y="48"/>
                            <a:pt x="267" y="54"/>
                            <a:pt x="253" y="63"/>
                          </a:cubicBezTo>
                          <a:cubicBezTo>
                            <a:pt x="184" y="100"/>
                            <a:pt x="141" y="177"/>
                            <a:pt x="116" y="249"/>
                          </a:cubicBezTo>
                          <a:cubicBezTo>
                            <a:pt x="101" y="277"/>
                            <a:pt x="90" y="309"/>
                            <a:pt x="84" y="337"/>
                          </a:cubicBezTo>
                          <a:cubicBezTo>
                            <a:pt x="1" y="658"/>
                            <a:pt x="184" y="967"/>
                            <a:pt x="402" y="1188"/>
                          </a:cubicBezTo>
                          <a:cubicBezTo>
                            <a:pt x="420" y="1208"/>
                            <a:pt x="443" y="1220"/>
                            <a:pt x="467" y="1220"/>
                          </a:cubicBezTo>
                          <a:cubicBezTo>
                            <a:pt x="483" y="1220"/>
                            <a:pt x="500" y="1214"/>
                            <a:pt x="516" y="1202"/>
                          </a:cubicBezTo>
                          <a:cubicBezTo>
                            <a:pt x="548" y="1179"/>
                            <a:pt x="559" y="1122"/>
                            <a:pt x="531" y="1093"/>
                          </a:cubicBezTo>
                          <a:cubicBezTo>
                            <a:pt x="356" y="916"/>
                            <a:pt x="187" y="684"/>
                            <a:pt x="201" y="423"/>
                          </a:cubicBezTo>
                          <a:cubicBezTo>
                            <a:pt x="210" y="312"/>
                            <a:pt x="253" y="214"/>
                            <a:pt x="342" y="151"/>
                          </a:cubicBezTo>
                          <a:cubicBezTo>
                            <a:pt x="373" y="126"/>
                            <a:pt x="419" y="111"/>
                            <a:pt x="462" y="111"/>
                          </a:cubicBezTo>
                          <a:cubicBezTo>
                            <a:pt x="519" y="114"/>
                            <a:pt x="562" y="143"/>
                            <a:pt x="614" y="163"/>
                          </a:cubicBezTo>
                          <a:cubicBezTo>
                            <a:pt x="616" y="163"/>
                            <a:pt x="618" y="163"/>
                            <a:pt x="619" y="163"/>
                          </a:cubicBezTo>
                          <a:cubicBezTo>
                            <a:pt x="642" y="163"/>
                            <a:pt x="656" y="147"/>
                            <a:pt x="648" y="126"/>
                          </a:cubicBezTo>
                          <a:cubicBezTo>
                            <a:pt x="617" y="38"/>
                            <a:pt x="529" y="1"/>
                            <a:pt x="442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557" name="Google Shape;1557;p64"/>
                    <p:cNvSpPr/>
                    <p:nvPr/>
                  </p:nvSpPr>
                  <p:spPr>
                    <a:xfrm>
                      <a:off x="-631560" y="2814775"/>
                      <a:ext cx="139860" cy="57493"/>
                    </a:xfrm>
                    <a:custGeom>
                      <a:rect b="b" l="l" r="r" t="t"/>
                      <a:pathLst>
                        <a:path extrusionOk="0" h="668" w="1625">
                          <a:moveTo>
                            <a:pt x="814" y="0"/>
                          </a:moveTo>
                          <a:cubicBezTo>
                            <a:pt x="364" y="0"/>
                            <a:pt x="0" y="152"/>
                            <a:pt x="0" y="333"/>
                          </a:cubicBezTo>
                          <a:cubicBezTo>
                            <a:pt x="0" y="516"/>
                            <a:pt x="364" y="668"/>
                            <a:pt x="814" y="668"/>
                          </a:cubicBezTo>
                          <a:cubicBezTo>
                            <a:pt x="1261" y="668"/>
                            <a:pt x="1624" y="516"/>
                            <a:pt x="1624" y="333"/>
                          </a:cubicBezTo>
                          <a:cubicBezTo>
                            <a:pt x="1624" y="152"/>
                            <a:pt x="1263" y="0"/>
                            <a:pt x="814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558" name="Google Shape;1558;p64"/>
                    <p:cNvSpPr/>
                    <p:nvPr/>
                  </p:nvSpPr>
                  <p:spPr>
                    <a:xfrm>
                      <a:off x="-672270" y="2826395"/>
                      <a:ext cx="66702" cy="17558"/>
                    </a:xfrm>
                    <a:custGeom>
                      <a:rect b="b" l="l" r="r" t="t"/>
                      <a:pathLst>
                        <a:path extrusionOk="0" h="204" w="775">
                          <a:moveTo>
                            <a:pt x="673" y="1"/>
                          </a:moveTo>
                          <a:cubicBezTo>
                            <a:pt x="600" y="1"/>
                            <a:pt x="490" y="14"/>
                            <a:pt x="370" y="40"/>
                          </a:cubicBezTo>
                          <a:cubicBezTo>
                            <a:pt x="158" y="92"/>
                            <a:pt x="1" y="195"/>
                            <a:pt x="1" y="195"/>
                          </a:cubicBezTo>
                          <a:cubicBezTo>
                            <a:pt x="1" y="195"/>
                            <a:pt x="58" y="204"/>
                            <a:pt x="146" y="204"/>
                          </a:cubicBezTo>
                          <a:cubicBezTo>
                            <a:pt x="216" y="204"/>
                            <a:pt x="305" y="198"/>
                            <a:pt x="399" y="178"/>
                          </a:cubicBezTo>
                          <a:cubicBezTo>
                            <a:pt x="608" y="126"/>
                            <a:pt x="774" y="60"/>
                            <a:pt x="766" y="23"/>
                          </a:cubicBezTo>
                          <a:cubicBezTo>
                            <a:pt x="763" y="8"/>
                            <a:pt x="729" y="1"/>
                            <a:pt x="67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559" name="Google Shape;1559;p64"/>
                    <p:cNvSpPr/>
                    <p:nvPr/>
                  </p:nvSpPr>
                  <p:spPr>
                    <a:xfrm>
                      <a:off x="-668569" y="2830009"/>
                      <a:ext cx="63432" cy="27456"/>
                    </a:xfrm>
                    <a:custGeom>
                      <a:rect b="b" l="l" r="r" t="t"/>
                      <a:pathLst>
                        <a:path extrusionOk="0" h="319" w="737">
                          <a:moveTo>
                            <a:pt x="686" y="0"/>
                          </a:moveTo>
                          <a:cubicBezTo>
                            <a:pt x="622" y="0"/>
                            <a:pt x="486" y="39"/>
                            <a:pt x="336" y="104"/>
                          </a:cubicBezTo>
                          <a:cubicBezTo>
                            <a:pt x="135" y="184"/>
                            <a:pt x="1" y="319"/>
                            <a:pt x="1" y="319"/>
                          </a:cubicBezTo>
                          <a:cubicBezTo>
                            <a:pt x="1" y="319"/>
                            <a:pt x="187" y="310"/>
                            <a:pt x="388" y="227"/>
                          </a:cubicBezTo>
                          <a:cubicBezTo>
                            <a:pt x="588" y="147"/>
                            <a:pt x="737" y="50"/>
                            <a:pt x="723" y="12"/>
                          </a:cubicBezTo>
                          <a:cubicBezTo>
                            <a:pt x="719" y="4"/>
                            <a:pt x="706" y="0"/>
                            <a:pt x="686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560" name="Google Shape;1560;p64"/>
                    <p:cNvSpPr/>
                    <p:nvPr/>
                  </p:nvSpPr>
                  <p:spPr>
                    <a:xfrm>
                      <a:off x="-654023" y="2825964"/>
                      <a:ext cx="54567" cy="44325"/>
                    </a:xfrm>
                    <a:custGeom>
                      <a:rect b="b" l="l" r="r" t="t"/>
                      <a:pathLst>
                        <a:path extrusionOk="0" h="515" w="634">
                          <a:moveTo>
                            <a:pt x="568" y="0"/>
                          </a:moveTo>
                          <a:cubicBezTo>
                            <a:pt x="506" y="0"/>
                            <a:pt x="373" y="75"/>
                            <a:pt x="236" y="188"/>
                          </a:cubicBezTo>
                          <a:cubicBezTo>
                            <a:pt x="72" y="329"/>
                            <a:pt x="1" y="515"/>
                            <a:pt x="1" y="515"/>
                          </a:cubicBezTo>
                          <a:cubicBezTo>
                            <a:pt x="1" y="515"/>
                            <a:pt x="196" y="475"/>
                            <a:pt x="362" y="337"/>
                          </a:cubicBezTo>
                          <a:cubicBezTo>
                            <a:pt x="525" y="197"/>
                            <a:pt x="634" y="51"/>
                            <a:pt x="597" y="11"/>
                          </a:cubicBezTo>
                          <a:cubicBezTo>
                            <a:pt x="591" y="4"/>
                            <a:pt x="581" y="0"/>
                            <a:pt x="56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561" name="Google Shape;1561;p64"/>
                    <p:cNvSpPr/>
                    <p:nvPr/>
                  </p:nvSpPr>
                  <p:spPr>
                    <a:xfrm>
                      <a:off x="-512786" y="2734991"/>
                      <a:ext cx="42776" cy="29521"/>
                    </a:xfrm>
                    <a:custGeom>
                      <a:rect b="b" l="l" r="r" t="t"/>
                      <a:pathLst>
                        <a:path extrusionOk="0" h="343" w="497">
                          <a:moveTo>
                            <a:pt x="193" y="1"/>
                          </a:moveTo>
                          <a:cubicBezTo>
                            <a:pt x="118" y="1"/>
                            <a:pt x="56" y="31"/>
                            <a:pt x="35" y="85"/>
                          </a:cubicBezTo>
                          <a:cubicBezTo>
                            <a:pt x="1" y="169"/>
                            <a:pt x="72" y="272"/>
                            <a:pt x="193" y="320"/>
                          </a:cubicBezTo>
                          <a:cubicBezTo>
                            <a:pt x="230" y="335"/>
                            <a:pt x="268" y="342"/>
                            <a:pt x="304" y="342"/>
                          </a:cubicBezTo>
                          <a:cubicBezTo>
                            <a:pt x="379" y="342"/>
                            <a:pt x="441" y="311"/>
                            <a:pt x="465" y="254"/>
                          </a:cubicBezTo>
                          <a:cubicBezTo>
                            <a:pt x="496" y="171"/>
                            <a:pt x="425" y="68"/>
                            <a:pt x="307" y="22"/>
                          </a:cubicBezTo>
                          <a:cubicBezTo>
                            <a:pt x="268" y="8"/>
                            <a:pt x="229" y="1"/>
                            <a:pt x="19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562" name="Google Shape;1562;p64"/>
                    <p:cNvSpPr/>
                    <p:nvPr/>
                  </p:nvSpPr>
                  <p:spPr>
                    <a:xfrm>
                      <a:off x="-485159" y="2749450"/>
                      <a:ext cx="65670" cy="41743"/>
                    </a:xfrm>
                    <a:custGeom>
                      <a:rect b="b" l="l" r="r" t="t"/>
                      <a:pathLst>
                        <a:path extrusionOk="0" h="485" w="763">
                          <a:moveTo>
                            <a:pt x="52" y="0"/>
                          </a:moveTo>
                          <a:cubicBezTo>
                            <a:pt x="48" y="0"/>
                            <a:pt x="1" y="118"/>
                            <a:pt x="35" y="124"/>
                          </a:cubicBezTo>
                          <a:cubicBezTo>
                            <a:pt x="61" y="127"/>
                            <a:pt x="367" y="175"/>
                            <a:pt x="562" y="284"/>
                          </a:cubicBezTo>
                          <a:cubicBezTo>
                            <a:pt x="668" y="341"/>
                            <a:pt x="719" y="485"/>
                            <a:pt x="719" y="485"/>
                          </a:cubicBezTo>
                          <a:cubicBezTo>
                            <a:pt x="762" y="204"/>
                            <a:pt x="58" y="1"/>
                            <a:pt x="52" y="1"/>
                          </a:cubicBezTo>
                          <a:cubicBezTo>
                            <a:pt x="52" y="1"/>
                            <a:pt x="52" y="0"/>
                            <a:pt x="5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563" name="Google Shape;1563;p64"/>
                    <p:cNvSpPr/>
                    <p:nvPr/>
                  </p:nvSpPr>
                  <p:spPr>
                    <a:xfrm>
                      <a:off x="-541103" y="2859875"/>
                      <a:ext cx="5767" cy="68338"/>
                    </a:xfrm>
                    <a:custGeom>
                      <a:rect b="b" l="l" r="r" t="t"/>
                      <a:pathLst>
                        <a:path extrusionOk="0" h="794" w="67">
                          <a:moveTo>
                            <a:pt x="0" y="1"/>
                          </a:moveTo>
                          <a:lnTo>
                            <a:pt x="0" y="794"/>
                          </a:lnTo>
                          <a:lnTo>
                            <a:pt x="66" y="794"/>
                          </a:lnTo>
                          <a:lnTo>
                            <a:pt x="66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564" name="Google Shape;1564;p64"/>
                    <p:cNvSpPr/>
                    <p:nvPr/>
                  </p:nvSpPr>
                  <p:spPr>
                    <a:xfrm>
                      <a:off x="-575874" y="2859875"/>
                      <a:ext cx="5767" cy="68338"/>
                    </a:xfrm>
                    <a:custGeom>
                      <a:rect b="b" l="l" r="r" t="t"/>
                      <a:pathLst>
                        <a:path extrusionOk="0" h="794" w="67">
                          <a:moveTo>
                            <a:pt x="1" y="1"/>
                          </a:moveTo>
                          <a:lnTo>
                            <a:pt x="1" y="794"/>
                          </a:lnTo>
                          <a:lnTo>
                            <a:pt x="67" y="794"/>
                          </a:lnTo>
                          <a:lnTo>
                            <a:pt x="67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565" name="Google Shape;1565;p64"/>
                    <p:cNvSpPr/>
                    <p:nvPr/>
                  </p:nvSpPr>
                  <p:spPr>
                    <a:xfrm>
                      <a:off x="-847245" y="2633603"/>
                      <a:ext cx="138655" cy="302269"/>
                    </a:xfrm>
                    <a:custGeom>
                      <a:rect b="b" l="l" r="r" t="t"/>
                      <a:pathLst>
                        <a:path extrusionOk="0" h="3512" w="1611">
                          <a:moveTo>
                            <a:pt x="805" y="181"/>
                          </a:moveTo>
                          <a:cubicBezTo>
                            <a:pt x="1152" y="181"/>
                            <a:pt x="1433" y="462"/>
                            <a:pt x="1433" y="805"/>
                          </a:cubicBezTo>
                          <a:lnTo>
                            <a:pt x="1433" y="2707"/>
                          </a:lnTo>
                          <a:cubicBezTo>
                            <a:pt x="1433" y="3050"/>
                            <a:pt x="1152" y="3334"/>
                            <a:pt x="805" y="3334"/>
                          </a:cubicBezTo>
                          <a:cubicBezTo>
                            <a:pt x="462" y="3334"/>
                            <a:pt x="178" y="3053"/>
                            <a:pt x="178" y="2707"/>
                          </a:cubicBezTo>
                          <a:lnTo>
                            <a:pt x="178" y="805"/>
                          </a:lnTo>
                          <a:cubicBezTo>
                            <a:pt x="178" y="462"/>
                            <a:pt x="459" y="181"/>
                            <a:pt x="805" y="181"/>
                          </a:cubicBezTo>
                          <a:close/>
                          <a:moveTo>
                            <a:pt x="805" y="1"/>
                          </a:moveTo>
                          <a:cubicBezTo>
                            <a:pt x="361" y="1"/>
                            <a:pt x="1" y="361"/>
                            <a:pt x="1" y="805"/>
                          </a:cubicBezTo>
                          <a:lnTo>
                            <a:pt x="1" y="2707"/>
                          </a:lnTo>
                          <a:cubicBezTo>
                            <a:pt x="1" y="3151"/>
                            <a:pt x="361" y="3512"/>
                            <a:pt x="805" y="3512"/>
                          </a:cubicBezTo>
                          <a:cubicBezTo>
                            <a:pt x="1249" y="3512"/>
                            <a:pt x="1610" y="3151"/>
                            <a:pt x="1610" y="2707"/>
                          </a:cubicBezTo>
                          <a:lnTo>
                            <a:pt x="1610" y="805"/>
                          </a:lnTo>
                          <a:cubicBezTo>
                            <a:pt x="1610" y="361"/>
                            <a:pt x="1249" y="1"/>
                            <a:pt x="805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566" name="Google Shape;1566;p64"/>
                    <p:cNvSpPr/>
                    <p:nvPr/>
                  </p:nvSpPr>
                  <p:spPr>
                    <a:xfrm>
                      <a:off x="-844749" y="2975980"/>
                      <a:ext cx="426723" cy="15320"/>
                    </a:xfrm>
                    <a:custGeom>
                      <a:rect b="b" l="l" r="r" t="t"/>
                      <a:pathLst>
                        <a:path extrusionOk="0" h="178" w="4958">
                          <a:moveTo>
                            <a:pt x="89" y="0"/>
                          </a:moveTo>
                          <a:cubicBezTo>
                            <a:pt x="40" y="0"/>
                            <a:pt x="0" y="40"/>
                            <a:pt x="0" y="89"/>
                          </a:cubicBezTo>
                          <a:cubicBezTo>
                            <a:pt x="0" y="141"/>
                            <a:pt x="40" y="178"/>
                            <a:pt x="89" y="178"/>
                          </a:cubicBezTo>
                          <a:lnTo>
                            <a:pt x="4869" y="178"/>
                          </a:lnTo>
                          <a:cubicBezTo>
                            <a:pt x="4917" y="178"/>
                            <a:pt x="4957" y="141"/>
                            <a:pt x="4957" y="89"/>
                          </a:cubicBezTo>
                          <a:cubicBezTo>
                            <a:pt x="4957" y="40"/>
                            <a:pt x="4917" y="0"/>
                            <a:pt x="4869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567" name="Google Shape;1567;p64"/>
                    <p:cNvSpPr/>
                    <p:nvPr/>
                  </p:nvSpPr>
                  <p:spPr>
                    <a:xfrm>
                      <a:off x="-483695" y="2947836"/>
                      <a:ext cx="47165" cy="68854"/>
                    </a:xfrm>
                    <a:custGeom>
                      <a:rect b="b" l="l" r="r" t="t"/>
                      <a:pathLst>
                        <a:path extrusionOk="0" h="800" w="548">
                          <a:moveTo>
                            <a:pt x="102" y="0"/>
                          </a:moveTo>
                          <a:cubicBezTo>
                            <a:pt x="87" y="0"/>
                            <a:pt x="72" y="4"/>
                            <a:pt x="58" y="12"/>
                          </a:cubicBezTo>
                          <a:cubicBezTo>
                            <a:pt x="18" y="32"/>
                            <a:pt x="1" y="87"/>
                            <a:pt x="26" y="130"/>
                          </a:cubicBezTo>
                          <a:lnTo>
                            <a:pt x="373" y="754"/>
                          </a:lnTo>
                          <a:cubicBezTo>
                            <a:pt x="387" y="783"/>
                            <a:pt x="416" y="800"/>
                            <a:pt x="447" y="800"/>
                          </a:cubicBezTo>
                          <a:cubicBezTo>
                            <a:pt x="462" y="800"/>
                            <a:pt x="476" y="800"/>
                            <a:pt x="490" y="786"/>
                          </a:cubicBezTo>
                          <a:cubicBezTo>
                            <a:pt x="531" y="763"/>
                            <a:pt x="548" y="711"/>
                            <a:pt x="522" y="668"/>
                          </a:cubicBezTo>
                          <a:lnTo>
                            <a:pt x="175" y="44"/>
                          </a:lnTo>
                          <a:cubicBezTo>
                            <a:pt x="162" y="17"/>
                            <a:pt x="133" y="0"/>
                            <a:pt x="102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568" name="Google Shape;1568;p64"/>
                    <p:cNvSpPr/>
                    <p:nvPr/>
                  </p:nvSpPr>
                  <p:spPr>
                    <a:xfrm>
                      <a:off x="-536885" y="2947836"/>
                      <a:ext cx="47165" cy="68854"/>
                    </a:xfrm>
                    <a:custGeom>
                      <a:rect b="b" l="l" r="r" t="t"/>
                      <a:pathLst>
                        <a:path extrusionOk="0" h="800" w="548">
                          <a:moveTo>
                            <a:pt x="101" y="0"/>
                          </a:moveTo>
                          <a:cubicBezTo>
                            <a:pt x="86" y="0"/>
                            <a:pt x="71" y="4"/>
                            <a:pt x="57" y="12"/>
                          </a:cubicBezTo>
                          <a:cubicBezTo>
                            <a:pt x="17" y="32"/>
                            <a:pt x="0" y="87"/>
                            <a:pt x="23" y="130"/>
                          </a:cubicBezTo>
                          <a:lnTo>
                            <a:pt x="372" y="754"/>
                          </a:lnTo>
                          <a:cubicBezTo>
                            <a:pt x="387" y="783"/>
                            <a:pt x="415" y="800"/>
                            <a:pt x="447" y="800"/>
                          </a:cubicBezTo>
                          <a:cubicBezTo>
                            <a:pt x="461" y="800"/>
                            <a:pt x="476" y="800"/>
                            <a:pt x="490" y="786"/>
                          </a:cubicBezTo>
                          <a:cubicBezTo>
                            <a:pt x="530" y="763"/>
                            <a:pt x="547" y="711"/>
                            <a:pt x="521" y="668"/>
                          </a:cubicBezTo>
                          <a:lnTo>
                            <a:pt x="175" y="44"/>
                          </a:lnTo>
                          <a:cubicBezTo>
                            <a:pt x="159" y="17"/>
                            <a:pt x="131" y="0"/>
                            <a:pt x="101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569" name="Google Shape;1569;p64"/>
                    <p:cNvSpPr/>
                    <p:nvPr/>
                  </p:nvSpPr>
                  <p:spPr>
                    <a:xfrm>
                      <a:off x="-771075" y="2947836"/>
                      <a:ext cx="47165" cy="68854"/>
                    </a:xfrm>
                    <a:custGeom>
                      <a:rect b="b" l="l" r="r" t="t"/>
                      <a:pathLst>
                        <a:path extrusionOk="0" h="800" w="548">
                          <a:moveTo>
                            <a:pt x="101" y="0"/>
                          </a:moveTo>
                          <a:cubicBezTo>
                            <a:pt x="87" y="0"/>
                            <a:pt x="72" y="4"/>
                            <a:pt x="58" y="12"/>
                          </a:cubicBezTo>
                          <a:cubicBezTo>
                            <a:pt x="18" y="32"/>
                            <a:pt x="1" y="87"/>
                            <a:pt x="23" y="130"/>
                          </a:cubicBezTo>
                          <a:lnTo>
                            <a:pt x="373" y="754"/>
                          </a:lnTo>
                          <a:cubicBezTo>
                            <a:pt x="387" y="783"/>
                            <a:pt x="416" y="800"/>
                            <a:pt x="447" y="800"/>
                          </a:cubicBezTo>
                          <a:cubicBezTo>
                            <a:pt x="462" y="800"/>
                            <a:pt x="476" y="800"/>
                            <a:pt x="490" y="786"/>
                          </a:cubicBezTo>
                          <a:cubicBezTo>
                            <a:pt x="530" y="763"/>
                            <a:pt x="548" y="711"/>
                            <a:pt x="522" y="668"/>
                          </a:cubicBezTo>
                          <a:lnTo>
                            <a:pt x="175" y="44"/>
                          </a:lnTo>
                          <a:cubicBezTo>
                            <a:pt x="160" y="17"/>
                            <a:pt x="131" y="0"/>
                            <a:pt x="101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570" name="Google Shape;1570;p64"/>
                    <p:cNvSpPr/>
                    <p:nvPr/>
                  </p:nvSpPr>
                  <p:spPr>
                    <a:xfrm>
                      <a:off x="-824093" y="2947836"/>
                      <a:ext cx="47165" cy="68854"/>
                    </a:xfrm>
                    <a:custGeom>
                      <a:rect b="b" l="l" r="r" t="t"/>
                      <a:pathLst>
                        <a:path extrusionOk="0" h="800" w="548">
                          <a:moveTo>
                            <a:pt x="101" y="0"/>
                          </a:moveTo>
                          <a:cubicBezTo>
                            <a:pt x="87" y="0"/>
                            <a:pt x="72" y="4"/>
                            <a:pt x="58" y="12"/>
                          </a:cubicBezTo>
                          <a:cubicBezTo>
                            <a:pt x="18" y="32"/>
                            <a:pt x="1" y="87"/>
                            <a:pt x="24" y="130"/>
                          </a:cubicBezTo>
                          <a:lnTo>
                            <a:pt x="373" y="754"/>
                          </a:lnTo>
                          <a:cubicBezTo>
                            <a:pt x="387" y="783"/>
                            <a:pt x="416" y="800"/>
                            <a:pt x="448" y="800"/>
                          </a:cubicBezTo>
                          <a:cubicBezTo>
                            <a:pt x="462" y="800"/>
                            <a:pt x="476" y="800"/>
                            <a:pt x="491" y="786"/>
                          </a:cubicBezTo>
                          <a:cubicBezTo>
                            <a:pt x="531" y="763"/>
                            <a:pt x="548" y="711"/>
                            <a:pt x="522" y="668"/>
                          </a:cubicBezTo>
                          <a:lnTo>
                            <a:pt x="176" y="44"/>
                          </a:lnTo>
                          <a:cubicBezTo>
                            <a:pt x="160" y="17"/>
                            <a:pt x="132" y="0"/>
                            <a:pt x="101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571" name="Google Shape;1571;p64"/>
                    <p:cNvSpPr/>
                    <p:nvPr/>
                  </p:nvSpPr>
                  <p:spPr>
                    <a:xfrm>
                      <a:off x="-701791" y="2947836"/>
                      <a:ext cx="47165" cy="68854"/>
                    </a:xfrm>
                    <a:custGeom>
                      <a:rect b="b" l="l" r="r" t="t"/>
                      <a:pathLst>
                        <a:path extrusionOk="0" h="800" w="548">
                          <a:moveTo>
                            <a:pt x="101" y="0"/>
                          </a:moveTo>
                          <a:cubicBezTo>
                            <a:pt x="87" y="0"/>
                            <a:pt x="72" y="4"/>
                            <a:pt x="58" y="12"/>
                          </a:cubicBezTo>
                          <a:cubicBezTo>
                            <a:pt x="17" y="32"/>
                            <a:pt x="0" y="87"/>
                            <a:pt x="26" y="130"/>
                          </a:cubicBezTo>
                          <a:lnTo>
                            <a:pt x="373" y="754"/>
                          </a:lnTo>
                          <a:cubicBezTo>
                            <a:pt x="387" y="783"/>
                            <a:pt x="416" y="800"/>
                            <a:pt x="447" y="800"/>
                          </a:cubicBezTo>
                          <a:cubicBezTo>
                            <a:pt x="461" y="800"/>
                            <a:pt x="479" y="800"/>
                            <a:pt x="490" y="786"/>
                          </a:cubicBezTo>
                          <a:cubicBezTo>
                            <a:pt x="530" y="763"/>
                            <a:pt x="547" y="711"/>
                            <a:pt x="521" y="668"/>
                          </a:cubicBezTo>
                          <a:lnTo>
                            <a:pt x="175" y="44"/>
                          </a:lnTo>
                          <a:cubicBezTo>
                            <a:pt x="161" y="17"/>
                            <a:pt x="132" y="0"/>
                            <a:pt x="101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572" name="Google Shape;1572;p64"/>
                    <p:cNvSpPr/>
                    <p:nvPr/>
                  </p:nvSpPr>
                  <p:spPr>
                    <a:xfrm>
                      <a:off x="-452625" y="2848084"/>
                      <a:ext cx="33394" cy="58009"/>
                    </a:xfrm>
                    <a:custGeom>
                      <a:rect b="b" l="l" r="r" t="t"/>
                      <a:pathLst>
                        <a:path extrusionOk="0" h="674" w="388">
                          <a:moveTo>
                            <a:pt x="1" y="0"/>
                          </a:moveTo>
                          <a:lnTo>
                            <a:pt x="1" y="673"/>
                          </a:lnTo>
                          <a:lnTo>
                            <a:pt x="387" y="673"/>
                          </a:lnTo>
                          <a:lnTo>
                            <a:pt x="387" y="0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</p:grpSp>
          <p:sp>
            <p:nvSpPr>
              <p:cNvPr id="1573" name="Google Shape;1573;p64"/>
              <p:cNvSpPr/>
              <p:nvPr/>
            </p:nvSpPr>
            <p:spPr>
              <a:xfrm>
                <a:off x="-632506" y="2002899"/>
                <a:ext cx="33308" cy="58009"/>
              </a:xfrm>
              <a:custGeom>
                <a:rect b="b" l="l" r="r" t="t"/>
                <a:pathLst>
                  <a:path extrusionOk="0" h="674" w="387">
                    <a:moveTo>
                      <a:pt x="0" y="0"/>
                    </a:moveTo>
                    <a:lnTo>
                      <a:pt x="0" y="673"/>
                    </a:lnTo>
                    <a:lnTo>
                      <a:pt x="387" y="673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4" name="Google Shape;1574;p64"/>
              <p:cNvSpPr/>
              <p:nvPr/>
            </p:nvSpPr>
            <p:spPr>
              <a:xfrm>
                <a:off x="-628892" y="1201609"/>
                <a:ext cx="33394" cy="41485"/>
              </a:xfrm>
              <a:custGeom>
                <a:rect b="b" l="l" r="r" t="t"/>
                <a:pathLst>
                  <a:path extrusionOk="0" h="482" w="388">
                    <a:moveTo>
                      <a:pt x="196" y="0"/>
                    </a:moveTo>
                    <a:cubicBezTo>
                      <a:pt x="87" y="0"/>
                      <a:pt x="1" y="109"/>
                      <a:pt x="1" y="241"/>
                    </a:cubicBezTo>
                    <a:cubicBezTo>
                      <a:pt x="1" y="372"/>
                      <a:pt x="87" y="481"/>
                      <a:pt x="196" y="481"/>
                    </a:cubicBezTo>
                    <a:cubicBezTo>
                      <a:pt x="302" y="481"/>
                      <a:pt x="388" y="372"/>
                      <a:pt x="388" y="241"/>
                    </a:cubicBezTo>
                    <a:cubicBezTo>
                      <a:pt x="388" y="109"/>
                      <a:pt x="302" y="0"/>
                      <a:pt x="1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9" name="Google Shape;1579;p65" title="Graduation Project Demo (Edited)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4400" y="601725"/>
            <a:ext cx="2462800" cy="437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66"/>
          <p:cNvSpPr txBox="1"/>
          <p:nvPr>
            <p:ph type="title"/>
          </p:nvPr>
        </p:nvSpPr>
        <p:spPr>
          <a:xfrm>
            <a:off x="568617" y="1864181"/>
            <a:ext cx="4194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Future Work</a:t>
            </a:r>
            <a:endParaRPr/>
          </a:p>
        </p:txBody>
      </p:sp>
      <p:grpSp>
        <p:nvGrpSpPr>
          <p:cNvPr id="1585" name="Google Shape;1585;p66"/>
          <p:cNvGrpSpPr/>
          <p:nvPr/>
        </p:nvGrpSpPr>
        <p:grpSpPr>
          <a:xfrm>
            <a:off x="6212421" y="712409"/>
            <a:ext cx="1392423" cy="4203690"/>
            <a:chOff x="9414375" y="-726556"/>
            <a:chExt cx="1965867" cy="5934901"/>
          </a:xfrm>
        </p:grpSpPr>
        <p:sp>
          <p:nvSpPr>
            <p:cNvPr id="1586" name="Google Shape;1586;p66"/>
            <p:cNvSpPr/>
            <p:nvPr/>
          </p:nvSpPr>
          <p:spPr>
            <a:xfrm>
              <a:off x="9637000" y="1127099"/>
              <a:ext cx="1663679" cy="3486272"/>
            </a:xfrm>
            <a:custGeom>
              <a:rect b="b" l="l" r="r" t="t"/>
              <a:pathLst>
                <a:path extrusionOk="0" h="17397" w="8302">
                  <a:moveTo>
                    <a:pt x="8301" y="0"/>
                  </a:moveTo>
                  <a:lnTo>
                    <a:pt x="0" y="21"/>
                  </a:lnTo>
                  <a:lnTo>
                    <a:pt x="0" y="17397"/>
                  </a:lnTo>
                  <a:lnTo>
                    <a:pt x="8301" y="17397"/>
                  </a:lnTo>
                  <a:lnTo>
                    <a:pt x="83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66"/>
            <p:cNvSpPr/>
            <p:nvPr/>
          </p:nvSpPr>
          <p:spPr>
            <a:xfrm>
              <a:off x="10164101" y="2623778"/>
              <a:ext cx="601200" cy="182364"/>
            </a:xfrm>
            <a:custGeom>
              <a:rect b="b" l="l" r="r" t="t"/>
              <a:pathLst>
                <a:path extrusionOk="0" h="910" w="3000">
                  <a:moveTo>
                    <a:pt x="0" y="1"/>
                  </a:moveTo>
                  <a:lnTo>
                    <a:pt x="131" y="840"/>
                  </a:lnTo>
                  <a:cubicBezTo>
                    <a:pt x="131" y="840"/>
                    <a:pt x="864" y="909"/>
                    <a:pt x="1654" y="909"/>
                  </a:cubicBezTo>
                  <a:cubicBezTo>
                    <a:pt x="2092" y="909"/>
                    <a:pt x="2547" y="888"/>
                    <a:pt x="2905" y="821"/>
                  </a:cubicBezTo>
                  <a:lnTo>
                    <a:pt x="2999" y="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66"/>
            <p:cNvSpPr/>
            <p:nvPr/>
          </p:nvSpPr>
          <p:spPr>
            <a:xfrm>
              <a:off x="10968824" y="1127100"/>
              <a:ext cx="359125" cy="4081245"/>
            </a:xfrm>
            <a:custGeom>
              <a:rect b="b" l="l" r="r" t="t"/>
              <a:pathLst>
                <a:path extrusionOk="0" h="20366" w="1120">
                  <a:moveTo>
                    <a:pt x="983" y="0"/>
                  </a:moveTo>
                  <a:lnTo>
                    <a:pt x="983" y="5678"/>
                  </a:lnTo>
                  <a:lnTo>
                    <a:pt x="701" y="5960"/>
                  </a:lnTo>
                  <a:lnTo>
                    <a:pt x="701" y="8372"/>
                  </a:lnTo>
                  <a:lnTo>
                    <a:pt x="0" y="9072"/>
                  </a:lnTo>
                  <a:lnTo>
                    <a:pt x="0" y="20366"/>
                  </a:lnTo>
                  <a:lnTo>
                    <a:pt x="1120" y="18478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66"/>
            <p:cNvSpPr/>
            <p:nvPr/>
          </p:nvSpPr>
          <p:spPr>
            <a:xfrm>
              <a:off x="9414375" y="4313550"/>
              <a:ext cx="1554443" cy="888602"/>
            </a:xfrm>
            <a:custGeom>
              <a:rect b="b" l="l" r="r" t="t"/>
              <a:pathLst>
                <a:path extrusionOk="0" h="4570" w="8220">
                  <a:moveTo>
                    <a:pt x="1" y="0"/>
                  </a:moveTo>
                  <a:lnTo>
                    <a:pt x="1" y="4570"/>
                  </a:lnTo>
                  <a:lnTo>
                    <a:pt x="8219" y="4570"/>
                  </a:lnTo>
                  <a:lnTo>
                    <a:pt x="82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66"/>
            <p:cNvSpPr/>
            <p:nvPr/>
          </p:nvSpPr>
          <p:spPr>
            <a:xfrm>
              <a:off x="10092100" y="2788175"/>
              <a:ext cx="627229" cy="1418408"/>
            </a:xfrm>
            <a:custGeom>
              <a:rect b="b" l="l" r="r" t="t"/>
              <a:pathLst>
                <a:path extrusionOk="0" h="7208" w="3130">
                  <a:moveTo>
                    <a:pt x="598" y="0"/>
                  </a:moveTo>
                  <a:lnTo>
                    <a:pt x="0" y="7208"/>
                  </a:lnTo>
                  <a:lnTo>
                    <a:pt x="3130" y="7208"/>
                  </a:lnTo>
                  <a:lnTo>
                    <a:pt x="27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66"/>
            <p:cNvSpPr/>
            <p:nvPr/>
          </p:nvSpPr>
          <p:spPr>
            <a:xfrm>
              <a:off x="10546397" y="2269151"/>
              <a:ext cx="707996" cy="2059259"/>
            </a:xfrm>
            <a:custGeom>
              <a:rect b="b" l="l" r="r" t="t"/>
              <a:pathLst>
                <a:path extrusionOk="0" h="10276" w="3533">
                  <a:moveTo>
                    <a:pt x="3137" y="1"/>
                  </a:moveTo>
                  <a:lnTo>
                    <a:pt x="1639" y="312"/>
                  </a:lnTo>
                  <a:cubicBezTo>
                    <a:pt x="1639" y="312"/>
                    <a:pt x="1067" y="1254"/>
                    <a:pt x="548" y="1678"/>
                  </a:cubicBezTo>
                  <a:cubicBezTo>
                    <a:pt x="26" y="2099"/>
                    <a:pt x="199" y="3070"/>
                    <a:pt x="100" y="3690"/>
                  </a:cubicBezTo>
                  <a:cubicBezTo>
                    <a:pt x="0" y="4312"/>
                    <a:pt x="516" y="7110"/>
                    <a:pt x="640" y="7806"/>
                  </a:cubicBezTo>
                  <a:cubicBezTo>
                    <a:pt x="722" y="8266"/>
                    <a:pt x="620" y="8691"/>
                    <a:pt x="550" y="9038"/>
                  </a:cubicBezTo>
                  <a:cubicBezTo>
                    <a:pt x="532" y="9054"/>
                    <a:pt x="518" y="9072"/>
                    <a:pt x="510" y="9090"/>
                  </a:cubicBezTo>
                  <a:cubicBezTo>
                    <a:pt x="361" y="9499"/>
                    <a:pt x="22" y="9886"/>
                    <a:pt x="341" y="10181"/>
                  </a:cubicBezTo>
                  <a:cubicBezTo>
                    <a:pt x="396" y="10232"/>
                    <a:pt x="453" y="10250"/>
                    <a:pt x="508" y="10250"/>
                  </a:cubicBezTo>
                  <a:cubicBezTo>
                    <a:pt x="664" y="10250"/>
                    <a:pt x="798" y="10097"/>
                    <a:pt x="798" y="10097"/>
                  </a:cubicBezTo>
                  <a:cubicBezTo>
                    <a:pt x="872" y="10204"/>
                    <a:pt x="954" y="10239"/>
                    <a:pt x="1030" y="10239"/>
                  </a:cubicBezTo>
                  <a:cubicBezTo>
                    <a:pt x="1172" y="10239"/>
                    <a:pt x="1292" y="10115"/>
                    <a:pt x="1292" y="10115"/>
                  </a:cubicBezTo>
                  <a:cubicBezTo>
                    <a:pt x="1373" y="10222"/>
                    <a:pt x="1453" y="10257"/>
                    <a:pt x="1524" y="10257"/>
                  </a:cubicBezTo>
                  <a:cubicBezTo>
                    <a:pt x="1658" y="10257"/>
                    <a:pt x="1757" y="10133"/>
                    <a:pt x="1757" y="10133"/>
                  </a:cubicBezTo>
                  <a:cubicBezTo>
                    <a:pt x="1834" y="10240"/>
                    <a:pt x="1905" y="10276"/>
                    <a:pt x="1965" y="10276"/>
                  </a:cubicBezTo>
                  <a:cubicBezTo>
                    <a:pt x="2082" y="10276"/>
                    <a:pt x="2159" y="10143"/>
                    <a:pt x="2159" y="10143"/>
                  </a:cubicBezTo>
                  <a:cubicBezTo>
                    <a:pt x="2187" y="10234"/>
                    <a:pt x="2271" y="10271"/>
                    <a:pt x="2352" y="10271"/>
                  </a:cubicBezTo>
                  <a:cubicBezTo>
                    <a:pt x="2462" y="10271"/>
                    <a:pt x="2567" y="10203"/>
                    <a:pt x="2524" y="10105"/>
                  </a:cubicBezTo>
                  <a:cubicBezTo>
                    <a:pt x="2425" y="9890"/>
                    <a:pt x="2265" y="9375"/>
                    <a:pt x="2179" y="9062"/>
                  </a:cubicBezTo>
                  <a:cubicBezTo>
                    <a:pt x="2144" y="8747"/>
                    <a:pt x="2088" y="8306"/>
                    <a:pt x="2076" y="7824"/>
                  </a:cubicBezTo>
                  <a:cubicBezTo>
                    <a:pt x="2052" y="6954"/>
                    <a:pt x="2536" y="5279"/>
                    <a:pt x="2560" y="4631"/>
                  </a:cubicBezTo>
                  <a:cubicBezTo>
                    <a:pt x="2586" y="3985"/>
                    <a:pt x="2586" y="3441"/>
                    <a:pt x="2586" y="3441"/>
                  </a:cubicBezTo>
                  <a:cubicBezTo>
                    <a:pt x="2710" y="3293"/>
                    <a:pt x="2740" y="3104"/>
                    <a:pt x="3137" y="2831"/>
                  </a:cubicBezTo>
                  <a:cubicBezTo>
                    <a:pt x="3533" y="2558"/>
                    <a:pt x="3137" y="1"/>
                    <a:pt x="31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66"/>
            <p:cNvSpPr/>
            <p:nvPr/>
          </p:nvSpPr>
          <p:spPr>
            <a:xfrm>
              <a:off x="10903300" y="2788175"/>
              <a:ext cx="282750" cy="1554173"/>
            </a:xfrm>
            <a:custGeom>
              <a:rect b="b" l="l" r="r" t="t"/>
              <a:pathLst>
                <a:path extrusionOk="0" h="7883" w="1411">
                  <a:moveTo>
                    <a:pt x="889" y="0"/>
                  </a:moveTo>
                  <a:cubicBezTo>
                    <a:pt x="835" y="19"/>
                    <a:pt x="444" y="410"/>
                    <a:pt x="386" y="765"/>
                  </a:cubicBezTo>
                  <a:cubicBezTo>
                    <a:pt x="331" y="1120"/>
                    <a:pt x="311" y="2536"/>
                    <a:pt x="217" y="3373"/>
                  </a:cubicBezTo>
                  <a:cubicBezTo>
                    <a:pt x="125" y="4211"/>
                    <a:pt x="0" y="5738"/>
                    <a:pt x="57" y="6205"/>
                  </a:cubicBezTo>
                  <a:cubicBezTo>
                    <a:pt x="113" y="6671"/>
                    <a:pt x="574" y="7080"/>
                    <a:pt x="536" y="7882"/>
                  </a:cubicBezTo>
                  <a:cubicBezTo>
                    <a:pt x="536" y="7882"/>
                    <a:pt x="1226" y="7639"/>
                    <a:pt x="1206" y="7323"/>
                  </a:cubicBezTo>
                  <a:cubicBezTo>
                    <a:pt x="1188" y="7008"/>
                    <a:pt x="797" y="5980"/>
                    <a:pt x="853" y="5459"/>
                  </a:cubicBezTo>
                  <a:cubicBezTo>
                    <a:pt x="907" y="4937"/>
                    <a:pt x="1226" y="1324"/>
                    <a:pt x="1318" y="971"/>
                  </a:cubicBezTo>
                  <a:cubicBezTo>
                    <a:pt x="1411" y="614"/>
                    <a:pt x="889" y="0"/>
                    <a:pt x="8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66"/>
            <p:cNvSpPr/>
            <p:nvPr/>
          </p:nvSpPr>
          <p:spPr>
            <a:xfrm>
              <a:off x="10915326" y="4247452"/>
              <a:ext cx="68936" cy="98995"/>
            </a:xfrm>
            <a:custGeom>
              <a:rect b="b" l="l" r="r" t="t"/>
              <a:pathLst>
                <a:path extrusionOk="0" h="494" w="344">
                  <a:moveTo>
                    <a:pt x="223" y="0"/>
                  </a:moveTo>
                  <a:cubicBezTo>
                    <a:pt x="243" y="309"/>
                    <a:pt x="1" y="494"/>
                    <a:pt x="1" y="494"/>
                  </a:cubicBezTo>
                  <a:lnTo>
                    <a:pt x="344" y="494"/>
                  </a:lnTo>
                  <a:cubicBezTo>
                    <a:pt x="336" y="289"/>
                    <a:pt x="223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66"/>
            <p:cNvSpPr/>
            <p:nvPr/>
          </p:nvSpPr>
          <p:spPr>
            <a:xfrm>
              <a:off x="10833364" y="4245448"/>
              <a:ext cx="72944" cy="102602"/>
            </a:xfrm>
            <a:custGeom>
              <a:rect b="b" l="l" r="r" t="t"/>
              <a:pathLst>
                <a:path extrusionOk="0" h="512" w="364">
                  <a:moveTo>
                    <a:pt x="271" y="0"/>
                  </a:moveTo>
                  <a:cubicBezTo>
                    <a:pt x="233" y="327"/>
                    <a:pt x="0" y="468"/>
                    <a:pt x="0" y="468"/>
                  </a:cubicBezTo>
                  <a:lnTo>
                    <a:pt x="345" y="512"/>
                  </a:lnTo>
                  <a:cubicBezTo>
                    <a:pt x="363" y="261"/>
                    <a:pt x="271" y="0"/>
                    <a:pt x="2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66"/>
            <p:cNvSpPr/>
            <p:nvPr/>
          </p:nvSpPr>
          <p:spPr>
            <a:xfrm>
              <a:off x="10739979" y="4233825"/>
              <a:ext cx="70138" cy="107412"/>
            </a:xfrm>
            <a:custGeom>
              <a:rect b="b" l="l" r="r" t="t"/>
              <a:pathLst>
                <a:path extrusionOk="0" h="536" w="350">
                  <a:moveTo>
                    <a:pt x="314" y="0"/>
                  </a:moveTo>
                  <a:cubicBezTo>
                    <a:pt x="280" y="281"/>
                    <a:pt x="1" y="492"/>
                    <a:pt x="1" y="492"/>
                  </a:cubicBezTo>
                  <a:lnTo>
                    <a:pt x="326" y="536"/>
                  </a:lnTo>
                  <a:cubicBezTo>
                    <a:pt x="350" y="409"/>
                    <a:pt x="314" y="0"/>
                    <a:pt x="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66"/>
            <p:cNvSpPr/>
            <p:nvPr/>
          </p:nvSpPr>
          <p:spPr>
            <a:xfrm>
              <a:off x="10622347" y="4197553"/>
              <a:ext cx="89376" cy="146088"/>
            </a:xfrm>
            <a:custGeom>
              <a:rect b="b" l="l" r="r" t="t"/>
              <a:pathLst>
                <a:path extrusionOk="0" h="729" w="446">
                  <a:moveTo>
                    <a:pt x="395" y="1"/>
                  </a:moveTo>
                  <a:cubicBezTo>
                    <a:pt x="365" y="410"/>
                    <a:pt x="0" y="653"/>
                    <a:pt x="0" y="653"/>
                  </a:cubicBezTo>
                  <a:lnTo>
                    <a:pt x="425" y="729"/>
                  </a:lnTo>
                  <a:cubicBezTo>
                    <a:pt x="446" y="536"/>
                    <a:pt x="395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66"/>
            <p:cNvSpPr/>
            <p:nvPr/>
          </p:nvSpPr>
          <p:spPr>
            <a:xfrm>
              <a:off x="9947814" y="977203"/>
              <a:ext cx="1067103" cy="1531819"/>
            </a:xfrm>
            <a:custGeom>
              <a:rect b="b" l="l" r="r" t="t"/>
              <a:pathLst>
                <a:path extrusionOk="0" h="7644" w="5325">
                  <a:moveTo>
                    <a:pt x="2942" y="0"/>
                  </a:moveTo>
                  <a:cubicBezTo>
                    <a:pt x="2914" y="0"/>
                    <a:pt x="2888" y="1"/>
                    <a:pt x="2865" y="2"/>
                  </a:cubicBezTo>
                  <a:cubicBezTo>
                    <a:pt x="1745" y="78"/>
                    <a:pt x="219" y="227"/>
                    <a:pt x="110" y="452"/>
                  </a:cubicBezTo>
                  <a:cubicBezTo>
                    <a:pt x="0" y="678"/>
                    <a:pt x="38" y="3172"/>
                    <a:pt x="187" y="3657"/>
                  </a:cubicBezTo>
                  <a:cubicBezTo>
                    <a:pt x="333" y="4141"/>
                    <a:pt x="72" y="7194"/>
                    <a:pt x="72" y="7194"/>
                  </a:cubicBezTo>
                  <a:cubicBezTo>
                    <a:pt x="72" y="7194"/>
                    <a:pt x="221" y="7603"/>
                    <a:pt x="2046" y="7641"/>
                  </a:cubicBezTo>
                  <a:cubicBezTo>
                    <a:pt x="2104" y="7642"/>
                    <a:pt x="2161" y="7643"/>
                    <a:pt x="2217" y="7643"/>
                  </a:cubicBezTo>
                  <a:cubicBezTo>
                    <a:pt x="3949" y="7643"/>
                    <a:pt x="5125" y="7094"/>
                    <a:pt x="5125" y="7094"/>
                  </a:cubicBezTo>
                  <a:cubicBezTo>
                    <a:pt x="4975" y="6165"/>
                    <a:pt x="5324" y="339"/>
                    <a:pt x="5324" y="339"/>
                  </a:cubicBezTo>
                  <a:cubicBezTo>
                    <a:pt x="5324" y="339"/>
                    <a:pt x="3556" y="0"/>
                    <a:pt x="29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66"/>
            <p:cNvSpPr/>
            <p:nvPr/>
          </p:nvSpPr>
          <p:spPr>
            <a:xfrm>
              <a:off x="10290291" y="544951"/>
              <a:ext cx="500186" cy="598379"/>
            </a:xfrm>
            <a:custGeom>
              <a:rect b="b" l="l" r="r" t="t"/>
              <a:pathLst>
                <a:path extrusionOk="0" h="2986" w="2496">
                  <a:moveTo>
                    <a:pt x="2496" y="1"/>
                  </a:moveTo>
                  <a:lnTo>
                    <a:pt x="0" y="1116"/>
                  </a:lnTo>
                  <a:cubicBezTo>
                    <a:pt x="0" y="1116"/>
                    <a:pt x="113" y="2013"/>
                    <a:pt x="74" y="2607"/>
                  </a:cubicBezTo>
                  <a:cubicBezTo>
                    <a:pt x="74" y="2607"/>
                    <a:pt x="433" y="2986"/>
                    <a:pt x="1131" y="2986"/>
                  </a:cubicBezTo>
                  <a:cubicBezTo>
                    <a:pt x="1181" y="2986"/>
                    <a:pt x="1233" y="2984"/>
                    <a:pt x="1286" y="2980"/>
                  </a:cubicBezTo>
                  <a:cubicBezTo>
                    <a:pt x="1992" y="2926"/>
                    <a:pt x="2383" y="2496"/>
                    <a:pt x="2383" y="2496"/>
                  </a:cubicBezTo>
                  <a:cubicBezTo>
                    <a:pt x="2383" y="2496"/>
                    <a:pt x="2383" y="2049"/>
                    <a:pt x="2421" y="1192"/>
                  </a:cubicBezTo>
                  <a:cubicBezTo>
                    <a:pt x="2460" y="334"/>
                    <a:pt x="2496" y="1"/>
                    <a:pt x="2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66"/>
            <p:cNvSpPr/>
            <p:nvPr/>
          </p:nvSpPr>
          <p:spPr>
            <a:xfrm>
              <a:off x="9647822" y="1045137"/>
              <a:ext cx="374137" cy="1127422"/>
            </a:xfrm>
            <a:custGeom>
              <a:rect b="b" l="l" r="r" t="t"/>
              <a:pathLst>
                <a:path extrusionOk="0" h="5626" w="1867">
                  <a:moveTo>
                    <a:pt x="1826" y="0"/>
                  </a:moveTo>
                  <a:cubicBezTo>
                    <a:pt x="1826" y="0"/>
                    <a:pt x="859" y="223"/>
                    <a:pt x="598" y="967"/>
                  </a:cubicBezTo>
                  <a:cubicBezTo>
                    <a:pt x="338" y="1713"/>
                    <a:pt x="1" y="4618"/>
                    <a:pt x="151" y="5625"/>
                  </a:cubicBezTo>
                  <a:lnTo>
                    <a:pt x="1754" y="5511"/>
                  </a:lnTo>
                  <a:cubicBezTo>
                    <a:pt x="1754" y="5511"/>
                    <a:pt x="1866" y="3573"/>
                    <a:pt x="1866" y="2867"/>
                  </a:cubicBezTo>
                  <a:cubicBezTo>
                    <a:pt x="1866" y="2159"/>
                    <a:pt x="1826" y="0"/>
                    <a:pt x="18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66"/>
            <p:cNvSpPr/>
            <p:nvPr/>
          </p:nvSpPr>
          <p:spPr>
            <a:xfrm>
              <a:off x="9742208" y="2561728"/>
              <a:ext cx="561106" cy="1767484"/>
            </a:xfrm>
            <a:custGeom>
              <a:rect b="b" l="l" r="r" t="t"/>
              <a:pathLst>
                <a:path extrusionOk="0" h="8820" w="2800">
                  <a:moveTo>
                    <a:pt x="1203" y="1"/>
                  </a:moveTo>
                  <a:cubicBezTo>
                    <a:pt x="1039" y="1"/>
                    <a:pt x="855" y="15"/>
                    <a:pt x="649" y="45"/>
                  </a:cubicBezTo>
                  <a:cubicBezTo>
                    <a:pt x="352" y="87"/>
                    <a:pt x="1" y="866"/>
                    <a:pt x="77" y="1584"/>
                  </a:cubicBezTo>
                  <a:cubicBezTo>
                    <a:pt x="151" y="2304"/>
                    <a:pt x="27" y="3273"/>
                    <a:pt x="224" y="4218"/>
                  </a:cubicBezTo>
                  <a:cubicBezTo>
                    <a:pt x="412" y="5112"/>
                    <a:pt x="645" y="7016"/>
                    <a:pt x="585" y="7526"/>
                  </a:cubicBezTo>
                  <a:cubicBezTo>
                    <a:pt x="575" y="7538"/>
                    <a:pt x="567" y="7552"/>
                    <a:pt x="563" y="7568"/>
                  </a:cubicBezTo>
                  <a:cubicBezTo>
                    <a:pt x="480" y="7877"/>
                    <a:pt x="312" y="8424"/>
                    <a:pt x="210" y="8649"/>
                  </a:cubicBezTo>
                  <a:cubicBezTo>
                    <a:pt x="165" y="8747"/>
                    <a:pt x="269" y="8815"/>
                    <a:pt x="379" y="8815"/>
                  </a:cubicBezTo>
                  <a:cubicBezTo>
                    <a:pt x="461" y="8815"/>
                    <a:pt x="545" y="8777"/>
                    <a:pt x="573" y="8685"/>
                  </a:cubicBezTo>
                  <a:cubicBezTo>
                    <a:pt x="573" y="8685"/>
                    <a:pt x="650" y="8820"/>
                    <a:pt x="767" y="8820"/>
                  </a:cubicBezTo>
                  <a:cubicBezTo>
                    <a:pt x="827" y="8820"/>
                    <a:pt x="898" y="8784"/>
                    <a:pt x="974" y="8675"/>
                  </a:cubicBezTo>
                  <a:cubicBezTo>
                    <a:pt x="974" y="8675"/>
                    <a:pt x="1074" y="8799"/>
                    <a:pt x="1208" y="8799"/>
                  </a:cubicBezTo>
                  <a:cubicBezTo>
                    <a:pt x="1279" y="8799"/>
                    <a:pt x="1360" y="8764"/>
                    <a:pt x="1441" y="8659"/>
                  </a:cubicBezTo>
                  <a:cubicBezTo>
                    <a:pt x="1441" y="8659"/>
                    <a:pt x="1559" y="8781"/>
                    <a:pt x="1702" y="8781"/>
                  </a:cubicBezTo>
                  <a:cubicBezTo>
                    <a:pt x="1777" y="8781"/>
                    <a:pt x="1860" y="8747"/>
                    <a:pt x="1935" y="8641"/>
                  </a:cubicBezTo>
                  <a:cubicBezTo>
                    <a:pt x="1935" y="8641"/>
                    <a:pt x="2067" y="8794"/>
                    <a:pt x="2223" y="8794"/>
                  </a:cubicBezTo>
                  <a:cubicBezTo>
                    <a:pt x="2277" y="8794"/>
                    <a:pt x="2335" y="8775"/>
                    <a:pt x="2390" y="8723"/>
                  </a:cubicBezTo>
                  <a:cubicBezTo>
                    <a:pt x="2709" y="8432"/>
                    <a:pt x="2372" y="8043"/>
                    <a:pt x="2222" y="7632"/>
                  </a:cubicBezTo>
                  <a:cubicBezTo>
                    <a:pt x="2218" y="7620"/>
                    <a:pt x="2210" y="7610"/>
                    <a:pt x="2200" y="7598"/>
                  </a:cubicBezTo>
                  <a:cubicBezTo>
                    <a:pt x="2117" y="7305"/>
                    <a:pt x="2089" y="6960"/>
                    <a:pt x="2089" y="6328"/>
                  </a:cubicBezTo>
                  <a:cubicBezTo>
                    <a:pt x="2089" y="5704"/>
                    <a:pt x="2573" y="3371"/>
                    <a:pt x="2549" y="2304"/>
                  </a:cubicBezTo>
                  <a:cubicBezTo>
                    <a:pt x="2525" y="1336"/>
                    <a:pt x="2800" y="1"/>
                    <a:pt x="1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66"/>
            <p:cNvSpPr/>
            <p:nvPr/>
          </p:nvSpPr>
          <p:spPr>
            <a:xfrm>
              <a:off x="10031375" y="2590975"/>
              <a:ext cx="301201" cy="1722571"/>
            </a:xfrm>
            <a:custGeom>
              <a:rect b="b" l="l" r="r" t="t"/>
              <a:pathLst>
                <a:path extrusionOk="0" h="8949" w="1503">
                  <a:moveTo>
                    <a:pt x="688" y="1"/>
                  </a:moveTo>
                  <a:cubicBezTo>
                    <a:pt x="357" y="1"/>
                    <a:pt x="0" y="60"/>
                    <a:pt x="0" y="60"/>
                  </a:cubicBezTo>
                  <a:cubicBezTo>
                    <a:pt x="0" y="60"/>
                    <a:pt x="534" y="220"/>
                    <a:pt x="596" y="1103"/>
                  </a:cubicBezTo>
                  <a:cubicBezTo>
                    <a:pt x="660" y="1985"/>
                    <a:pt x="448" y="4704"/>
                    <a:pt x="373" y="5957"/>
                  </a:cubicBezTo>
                  <a:cubicBezTo>
                    <a:pt x="297" y="7211"/>
                    <a:pt x="474" y="7721"/>
                    <a:pt x="622" y="7994"/>
                  </a:cubicBezTo>
                  <a:cubicBezTo>
                    <a:pt x="771" y="8266"/>
                    <a:pt x="971" y="8553"/>
                    <a:pt x="871" y="8948"/>
                  </a:cubicBezTo>
                  <a:cubicBezTo>
                    <a:pt x="871" y="8948"/>
                    <a:pt x="1378" y="8700"/>
                    <a:pt x="1132" y="7384"/>
                  </a:cubicBezTo>
                  <a:cubicBezTo>
                    <a:pt x="883" y="6068"/>
                    <a:pt x="1106" y="4393"/>
                    <a:pt x="1304" y="3446"/>
                  </a:cubicBezTo>
                  <a:cubicBezTo>
                    <a:pt x="1503" y="2501"/>
                    <a:pt x="1392" y="381"/>
                    <a:pt x="1216" y="132"/>
                  </a:cubicBezTo>
                  <a:cubicBezTo>
                    <a:pt x="1144" y="30"/>
                    <a:pt x="923" y="1"/>
                    <a:pt x="6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66"/>
            <p:cNvSpPr/>
            <p:nvPr/>
          </p:nvSpPr>
          <p:spPr>
            <a:xfrm>
              <a:off x="10078272" y="4212783"/>
              <a:ext cx="57714" cy="141880"/>
            </a:xfrm>
            <a:custGeom>
              <a:rect b="b" l="l" r="r" t="t"/>
              <a:pathLst>
                <a:path extrusionOk="0" h="708" w="288">
                  <a:moveTo>
                    <a:pt x="115" y="1"/>
                  </a:moveTo>
                  <a:cubicBezTo>
                    <a:pt x="188" y="384"/>
                    <a:pt x="1" y="707"/>
                    <a:pt x="1" y="707"/>
                  </a:cubicBezTo>
                  <a:lnTo>
                    <a:pt x="288" y="683"/>
                  </a:lnTo>
                  <a:cubicBezTo>
                    <a:pt x="288" y="362"/>
                    <a:pt x="115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66"/>
            <p:cNvSpPr/>
            <p:nvPr/>
          </p:nvSpPr>
          <p:spPr>
            <a:xfrm>
              <a:off x="9957834" y="4213585"/>
              <a:ext cx="80158" cy="138273"/>
            </a:xfrm>
            <a:custGeom>
              <a:rect b="b" l="l" r="r" t="t"/>
              <a:pathLst>
                <a:path extrusionOk="0" h="690" w="400">
                  <a:moveTo>
                    <a:pt x="305" y="1"/>
                  </a:moveTo>
                  <a:cubicBezTo>
                    <a:pt x="257" y="406"/>
                    <a:pt x="0" y="679"/>
                    <a:pt x="0" y="679"/>
                  </a:cubicBezTo>
                  <a:cubicBezTo>
                    <a:pt x="32" y="687"/>
                    <a:pt x="63" y="690"/>
                    <a:pt x="92" y="690"/>
                  </a:cubicBezTo>
                  <a:cubicBezTo>
                    <a:pt x="271" y="690"/>
                    <a:pt x="399" y="568"/>
                    <a:pt x="397" y="567"/>
                  </a:cubicBezTo>
                  <a:cubicBezTo>
                    <a:pt x="359" y="368"/>
                    <a:pt x="305" y="1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66"/>
            <p:cNvSpPr/>
            <p:nvPr/>
          </p:nvSpPr>
          <p:spPr>
            <a:xfrm>
              <a:off x="9883487" y="4249055"/>
              <a:ext cx="56311" cy="102201"/>
            </a:xfrm>
            <a:custGeom>
              <a:rect b="b" l="l" r="r" t="t"/>
              <a:pathLst>
                <a:path extrusionOk="0" h="510" w="281">
                  <a:moveTo>
                    <a:pt x="245" y="0"/>
                  </a:moveTo>
                  <a:cubicBezTo>
                    <a:pt x="231" y="253"/>
                    <a:pt x="0" y="510"/>
                    <a:pt x="0" y="510"/>
                  </a:cubicBezTo>
                  <a:lnTo>
                    <a:pt x="281" y="392"/>
                  </a:lnTo>
                  <a:cubicBezTo>
                    <a:pt x="281" y="303"/>
                    <a:pt x="245" y="0"/>
                    <a:pt x="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66"/>
            <p:cNvSpPr/>
            <p:nvPr/>
          </p:nvSpPr>
          <p:spPr>
            <a:xfrm>
              <a:off x="9787698" y="4252261"/>
              <a:ext cx="73345" cy="93184"/>
            </a:xfrm>
            <a:custGeom>
              <a:rect b="b" l="l" r="r" t="t"/>
              <a:pathLst>
                <a:path extrusionOk="0" h="465" w="366">
                  <a:moveTo>
                    <a:pt x="366" y="0"/>
                  </a:moveTo>
                  <a:cubicBezTo>
                    <a:pt x="316" y="237"/>
                    <a:pt x="1" y="460"/>
                    <a:pt x="1" y="460"/>
                  </a:cubicBezTo>
                  <a:cubicBezTo>
                    <a:pt x="14" y="463"/>
                    <a:pt x="29" y="464"/>
                    <a:pt x="45" y="464"/>
                  </a:cubicBezTo>
                  <a:cubicBezTo>
                    <a:pt x="167" y="464"/>
                    <a:pt x="342" y="388"/>
                    <a:pt x="342" y="388"/>
                  </a:cubicBezTo>
                  <a:cubicBezTo>
                    <a:pt x="328" y="291"/>
                    <a:pt x="366" y="1"/>
                    <a:pt x="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66"/>
            <p:cNvSpPr/>
            <p:nvPr/>
          </p:nvSpPr>
          <p:spPr>
            <a:xfrm>
              <a:off x="9782488" y="2324260"/>
              <a:ext cx="1459477" cy="620423"/>
            </a:xfrm>
            <a:custGeom>
              <a:rect b="b" l="l" r="r" t="t"/>
              <a:pathLst>
                <a:path extrusionOk="0" h="3096" w="7283">
                  <a:moveTo>
                    <a:pt x="1190" y="0"/>
                  </a:moveTo>
                  <a:cubicBezTo>
                    <a:pt x="1192" y="7"/>
                    <a:pt x="187" y="1349"/>
                    <a:pt x="1" y="1774"/>
                  </a:cubicBezTo>
                  <a:cubicBezTo>
                    <a:pt x="1" y="1774"/>
                    <a:pt x="424" y="1601"/>
                    <a:pt x="913" y="1531"/>
                  </a:cubicBezTo>
                  <a:cubicBezTo>
                    <a:pt x="1001" y="1519"/>
                    <a:pt x="1080" y="1513"/>
                    <a:pt x="1154" y="1513"/>
                  </a:cubicBezTo>
                  <a:cubicBezTo>
                    <a:pt x="1742" y="1513"/>
                    <a:pt x="1979" y="1866"/>
                    <a:pt x="3056" y="1866"/>
                  </a:cubicBezTo>
                  <a:cubicBezTo>
                    <a:pt x="3687" y="1866"/>
                    <a:pt x="4259" y="1821"/>
                    <a:pt x="4746" y="1821"/>
                  </a:cubicBezTo>
                  <a:cubicBezTo>
                    <a:pt x="5725" y="1821"/>
                    <a:pt x="6364" y="2003"/>
                    <a:pt x="6462" y="3096"/>
                  </a:cubicBezTo>
                  <a:cubicBezTo>
                    <a:pt x="6462" y="3096"/>
                    <a:pt x="6871" y="2723"/>
                    <a:pt x="7078" y="2406"/>
                  </a:cubicBezTo>
                  <a:cubicBezTo>
                    <a:pt x="7282" y="2091"/>
                    <a:pt x="7094" y="227"/>
                    <a:pt x="7002" y="115"/>
                  </a:cubicBezTo>
                  <a:cubicBezTo>
                    <a:pt x="7002" y="115"/>
                    <a:pt x="5360" y="251"/>
                    <a:pt x="3769" y="251"/>
                  </a:cubicBezTo>
                  <a:cubicBezTo>
                    <a:pt x="2730" y="251"/>
                    <a:pt x="1713" y="193"/>
                    <a:pt x="11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66"/>
            <p:cNvSpPr/>
            <p:nvPr/>
          </p:nvSpPr>
          <p:spPr>
            <a:xfrm>
              <a:off x="10596095" y="1029907"/>
              <a:ext cx="731843" cy="1672497"/>
            </a:xfrm>
            <a:custGeom>
              <a:rect b="b" l="l" r="r" t="t"/>
              <a:pathLst>
                <a:path extrusionOk="0" h="8346" w="3652">
                  <a:moveTo>
                    <a:pt x="1565" y="0"/>
                  </a:moveTo>
                  <a:lnTo>
                    <a:pt x="1750" y="5292"/>
                  </a:lnTo>
                  <a:cubicBezTo>
                    <a:pt x="1766" y="5296"/>
                    <a:pt x="1784" y="5304"/>
                    <a:pt x="1804" y="5312"/>
                  </a:cubicBezTo>
                  <a:cubicBezTo>
                    <a:pt x="1686" y="5420"/>
                    <a:pt x="1596" y="5577"/>
                    <a:pt x="1489" y="5775"/>
                  </a:cubicBezTo>
                  <a:cubicBezTo>
                    <a:pt x="1239" y="6243"/>
                    <a:pt x="968" y="6931"/>
                    <a:pt x="819" y="6967"/>
                  </a:cubicBezTo>
                  <a:cubicBezTo>
                    <a:pt x="673" y="7005"/>
                    <a:pt x="1" y="7934"/>
                    <a:pt x="113" y="8048"/>
                  </a:cubicBezTo>
                  <a:cubicBezTo>
                    <a:pt x="127" y="8062"/>
                    <a:pt x="144" y="8068"/>
                    <a:pt x="165" y="8068"/>
                  </a:cubicBezTo>
                  <a:cubicBezTo>
                    <a:pt x="318" y="8068"/>
                    <a:pt x="635" y="7749"/>
                    <a:pt x="635" y="7749"/>
                  </a:cubicBezTo>
                  <a:lnTo>
                    <a:pt x="635" y="7749"/>
                  </a:lnTo>
                  <a:cubicBezTo>
                    <a:pt x="635" y="7749"/>
                    <a:pt x="486" y="8233"/>
                    <a:pt x="709" y="8233"/>
                  </a:cubicBezTo>
                  <a:cubicBezTo>
                    <a:pt x="934" y="8233"/>
                    <a:pt x="1269" y="7749"/>
                    <a:pt x="1269" y="7749"/>
                  </a:cubicBezTo>
                  <a:lnTo>
                    <a:pt x="1269" y="7749"/>
                  </a:lnTo>
                  <a:cubicBezTo>
                    <a:pt x="1269" y="7749"/>
                    <a:pt x="1194" y="8345"/>
                    <a:pt x="1381" y="8345"/>
                  </a:cubicBezTo>
                  <a:cubicBezTo>
                    <a:pt x="1568" y="8345"/>
                    <a:pt x="1756" y="7787"/>
                    <a:pt x="1979" y="7489"/>
                  </a:cubicBezTo>
                  <a:cubicBezTo>
                    <a:pt x="2201" y="7190"/>
                    <a:pt x="3642" y="6301"/>
                    <a:pt x="3395" y="5699"/>
                  </a:cubicBezTo>
                  <a:cubicBezTo>
                    <a:pt x="3427" y="5477"/>
                    <a:pt x="3652" y="2572"/>
                    <a:pt x="3315" y="1342"/>
                  </a:cubicBezTo>
                  <a:cubicBezTo>
                    <a:pt x="2980" y="114"/>
                    <a:pt x="1566" y="0"/>
                    <a:pt x="1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66"/>
            <p:cNvSpPr/>
            <p:nvPr/>
          </p:nvSpPr>
          <p:spPr>
            <a:xfrm>
              <a:off x="10846189" y="1056159"/>
              <a:ext cx="534053" cy="1668689"/>
            </a:xfrm>
            <a:custGeom>
              <a:rect b="b" l="l" r="r" t="t"/>
              <a:pathLst>
                <a:path extrusionOk="0" h="8327" w="2665">
                  <a:moveTo>
                    <a:pt x="1615" y="0"/>
                  </a:moveTo>
                  <a:cubicBezTo>
                    <a:pt x="1336" y="0"/>
                    <a:pt x="1062" y="244"/>
                    <a:pt x="1062" y="244"/>
                  </a:cubicBezTo>
                  <a:cubicBezTo>
                    <a:pt x="1062" y="244"/>
                    <a:pt x="1583" y="748"/>
                    <a:pt x="1752" y="1863"/>
                  </a:cubicBezTo>
                  <a:cubicBezTo>
                    <a:pt x="1920" y="2978"/>
                    <a:pt x="1956" y="5049"/>
                    <a:pt x="1864" y="5291"/>
                  </a:cubicBezTo>
                  <a:cubicBezTo>
                    <a:pt x="1772" y="5534"/>
                    <a:pt x="578" y="6968"/>
                    <a:pt x="506" y="7041"/>
                  </a:cubicBezTo>
                  <a:cubicBezTo>
                    <a:pt x="430" y="7117"/>
                    <a:pt x="169" y="8042"/>
                    <a:pt x="1" y="8327"/>
                  </a:cubicBezTo>
                  <a:cubicBezTo>
                    <a:pt x="1" y="8327"/>
                    <a:pt x="697" y="8172"/>
                    <a:pt x="1529" y="7007"/>
                  </a:cubicBezTo>
                  <a:cubicBezTo>
                    <a:pt x="1926" y="6449"/>
                    <a:pt x="2588" y="5626"/>
                    <a:pt x="2626" y="5235"/>
                  </a:cubicBezTo>
                  <a:cubicBezTo>
                    <a:pt x="2665" y="4844"/>
                    <a:pt x="2253" y="487"/>
                    <a:pt x="1920" y="134"/>
                  </a:cubicBezTo>
                  <a:cubicBezTo>
                    <a:pt x="1828" y="36"/>
                    <a:pt x="1721" y="0"/>
                    <a:pt x="16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66"/>
            <p:cNvSpPr/>
            <p:nvPr/>
          </p:nvSpPr>
          <p:spPr>
            <a:xfrm>
              <a:off x="10643589" y="100074"/>
              <a:ext cx="577939" cy="1353267"/>
            </a:xfrm>
            <a:custGeom>
              <a:rect b="b" l="l" r="r" t="t"/>
              <a:pathLst>
                <a:path extrusionOk="0" h="6753" w="2884">
                  <a:moveTo>
                    <a:pt x="1160" y="0"/>
                  </a:moveTo>
                  <a:lnTo>
                    <a:pt x="673" y="2728"/>
                  </a:lnTo>
                  <a:lnTo>
                    <a:pt x="622" y="3795"/>
                  </a:lnTo>
                  <a:cubicBezTo>
                    <a:pt x="0" y="4690"/>
                    <a:pt x="101" y="6752"/>
                    <a:pt x="101" y="6752"/>
                  </a:cubicBezTo>
                  <a:lnTo>
                    <a:pt x="1541" y="6726"/>
                  </a:lnTo>
                  <a:cubicBezTo>
                    <a:pt x="1668" y="5286"/>
                    <a:pt x="2883" y="4293"/>
                    <a:pt x="2883" y="4293"/>
                  </a:cubicBezTo>
                  <a:cubicBezTo>
                    <a:pt x="2883" y="3497"/>
                    <a:pt x="1160" y="0"/>
                    <a:pt x="11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66"/>
            <p:cNvSpPr/>
            <p:nvPr/>
          </p:nvSpPr>
          <p:spPr>
            <a:xfrm>
              <a:off x="10818134" y="-10143"/>
              <a:ext cx="530045" cy="1458274"/>
            </a:xfrm>
            <a:custGeom>
              <a:rect b="b" l="l" r="r" t="t"/>
              <a:pathLst>
                <a:path extrusionOk="0" h="7277" w="2645">
                  <a:moveTo>
                    <a:pt x="0" y="0"/>
                  </a:moveTo>
                  <a:cubicBezTo>
                    <a:pt x="0" y="1"/>
                    <a:pt x="317" y="837"/>
                    <a:pt x="614" y="1453"/>
                  </a:cubicBezTo>
                  <a:cubicBezTo>
                    <a:pt x="913" y="2067"/>
                    <a:pt x="1751" y="3874"/>
                    <a:pt x="1806" y="4526"/>
                  </a:cubicBezTo>
                  <a:cubicBezTo>
                    <a:pt x="1806" y="4526"/>
                    <a:pt x="596" y="5649"/>
                    <a:pt x="670" y="7276"/>
                  </a:cubicBezTo>
                  <a:lnTo>
                    <a:pt x="2235" y="5459"/>
                  </a:lnTo>
                  <a:lnTo>
                    <a:pt x="2644" y="46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66"/>
            <p:cNvSpPr/>
            <p:nvPr/>
          </p:nvSpPr>
          <p:spPr>
            <a:xfrm>
              <a:off x="9810142" y="96667"/>
              <a:ext cx="585554" cy="1339039"/>
            </a:xfrm>
            <a:custGeom>
              <a:rect b="b" l="l" r="r" t="t"/>
              <a:pathLst>
                <a:path extrusionOk="0" h="6682" w="2922">
                  <a:moveTo>
                    <a:pt x="1764" y="1"/>
                  </a:moveTo>
                  <a:cubicBezTo>
                    <a:pt x="1764" y="1"/>
                    <a:pt x="274" y="3080"/>
                    <a:pt x="1" y="4296"/>
                  </a:cubicBezTo>
                  <a:cubicBezTo>
                    <a:pt x="1" y="4296"/>
                    <a:pt x="896" y="5736"/>
                    <a:pt x="1018" y="6681"/>
                  </a:cubicBezTo>
                  <a:lnTo>
                    <a:pt x="2649" y="6641"/>
                  </a:lnTo>
                  <a:cubicBezTo>
                    <a:pt x="2649" y="6641"/>
                    <a:pt x="2922" y="4581"/>
                    <a:pt x="2450" y="3784"/>
                  </a:cubicBezTo>
                  <a:lnTo>
                    <a:pt x="2525" y="234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66"/>
            <p:cNvSpPr/>
            <p:nvPr/>
          </p:nvSpPr>
          <p:spPr>
            <a:xfrm>
              <a:off x="10118151" y="35547"/>
              <a:ext cx="725430" cy="812802"/>
            </a:xfrm>
            <a:custGeom>
              <a:rect b="b" l="l" r="r" t="t"/>
              <a:pathLst>
                <a:path extrusionOk="0" h="4056" w="3620">
                  <a:moveTo>
                    <a:pt x="1988" y="0"/>
                  </a:moveTo>
                  <a:cubicBezTo>
                    <a:pt x="1388" y="0"/>
                    <a:pt x="744" y="142"/>
                    <a:pt x="299" y="629"/>
                  </a:cubicBezTo>
                  <a:cubicBezTo>
                    <a:pt x="299" y="629"/>
                    <a:pt x="249" y="1349"/>
                    <a:pt x="249" y="1821"/>
                  </a:cubicBezTo>
                  <a:cubicBezTo>
                    <a:pt x="249" y="2292"/>
                    <a:pt x="1" y="4055"/>
                    <a:pt x="1393" y="4055"/>
                  </a:cubicBezTo>
                  <a:cubicBezTo>
                    <a:pt x="2785" y="4055"/>
                    <a:pt x="3529" y="3385"/>
                    <a:pt x="3579" y="1919"/>
                  </a:cubicBezTo>
                  <a:cubicBezTo>
                    <a:pt x="3619" y="725"/>
                    <a:pt x="3579" y="278"/>
                    <a:pt x="3579" y="278"/>
                  </a:cubicBezTo>
                  <a:cubicBezTo>
                    <a:pt x="3579" y="278"/>
                    <a:pt x="2827" y="0"/>
                    <a:pt x="19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66"/>
            <p:cNvSpPr/>
            <p:nvPr/>
          </p:nvSpPr>
          <p:spPr>
            <a:xfrm>
              <a:off x="10305120" y="634728"/>
              <a:ext cx="194383" cy="59918"/>
            </a:xfrm>
            <a:custGeom>
              <a:rect b="b" l="l" r="r" t="t"/>
              <a:pathLst>
                <a:path extrusionOk="0" h="299" w="970">
                  <a:moveTo>
                    <a:pt x="969" y="0"/>
                  </a:moveTo>
                  <a:lnTo>
                    <a:pt x="0" y="36"/>
                  </a:lnTo>
                  <a:cubicBezTo>
                    <a:pt x="0" y="36"/>
                    <a:pt x="145" y="299"/>
                    <a:pt x="417" y="299"/>
                  </a:cubicBezTo>
                  <a:cubicBezTo>
                    <a:pt x="430" y="299"/>
                    <a:pt x="444" y="298"/>
                    <a:pt x="458" y="297"/>
                  </a:cubicBezTo>
                  <a:cubicBezTo>
                    <a:pt x="755" y="271"/>
                    <a:pt x="969" y="0"/>
                    <a:pt x="9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66"/>
            <p:cNvSpPr/>
            <p:nvPr/>
          </p:nvSpPr>
          <p:spPr>
            <a:xfrm>
              <a:off x="10296303" y="738533"/>
              <a:ext cx="201597" cy="525436"/>
            </a:xfrm>
            <a:custGeom>
              <a:rect b="b" l="l" r="r" t="t"/>
              <a:pathLst>
                <a:path extrusionOk="0" h="2622" w="1006">
                  <a:moveTo>
                    <a:pt x="513" y="1"/>
                  </a:moveTo>
                  <a:cubicBezTo>
                    <a:pt x="292" y="1"/>
                    <a:pt x="147" y="76"/>
                    <a:pt x="147" y="76"/>
                  </a:cubicBezTo>
                  <a:lnTo>
                    <a:pt x="0" y="2543"/>
                  </a:lnTo>
                  <a:cubicBezTo>
                    <a:pt x="109" y="2604"/>
                    <a:pt x="311" y="2621"/>
                    <a:pt x="506" y="2621"/>
                  </a:cubicBezTo>
                  <a:cubicBezTo>
                    <a:pt x="762" y="2621"/>
                    <a:pt x="1005" y="2591"/>
                    <a:pt x="1005" y="2591"/>
                  </a:cubicBezTo>
                  <a:lnTo>
                    <a:pt x="893" y="76"/>
                  </a:lnTo>
                  <a:cubicBezTo>
                    <a:pt x="753" y="20"/>
                    <a:pt x="624" y="1"/>
                    <a:pt x="513" y="1"/>
                  </a:cubicBezTo>
                  <a:close/>
                </a:path>
              </a:pathLst>
            </a:custGeom>
            <a:solidFill>
              <a:srgbClr val="D9B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66"/>
            <p:cNvSpPr/>
            <p:nvPr/>
          </p:nvSpPr>
          <p:spPr>
            <a:xfrm>
              <a:off x="10825348" y="352772"/>
              <a:ext cx="134465" cy="181959"/>
            </a:xfrm>
            <a:custGeom>
              <a:rect b="b" l="l" r="r" t="t"/>
              <a:pathLst>
                <a:path extrusionOk="0" h="908" w="671">
                  <a:moveTo>
                    <a:pt x="409" y="1"/>
                  </a:moveTo>
                  <a:cubicBezTo>
                    <a:pt x="311" y="1"/>
                    <a:pt x="223" y="300"/>
                    <a:pt x="223" y="300"/>
                  </a:cubicBezTo>
                  <a:lnTo>
                    <a:pt x="0" y="807"/>
                  </a:lnTo>
                  <a:cubicBezTo>
                    <a:pt x="93" y="878"/>
                    <a:pt x="182" y="908"/>
                    <a:pt x="263" y="908"/>
                  </a:cubicBezTo>
                  <a:cubicBezTo>
                    <a:pt x="499" y="908"/>
                    <a:pt x="670" y="657"/>
                    <a:pt x="670" y="398"/>
                  </a:cubicBezTo>
                  <a:cubicBezTo>
                    <a:pt x="670" y="51"/>
                    <a:pt x="506" y="1"/>
                    <a:pt x="4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66"/>
            <p:cNvSpPr/>
            <p:nvPr/>
          </p:nvSpPr>
          <p:spPr>
            <a:xfrm>
              <a:off x="9675877" y="2090599"/>
              <a:ext cx="520025" cy="615814"/>
            </a:xfrm>
            <a:custGeom>
              <a:rect b="b" l="l" r="r" t="t"/>
              <a:pathLst>
                <a:path extrusionOk="0" h="3073" w="2595">
                  <a:moveTo>
                    <a:pt x="960" y="1"/>
                  </a:moveTo>
                  <a:cubicBezTo>
                    <a:pt x="445" y="1"/>
                    <a:pt x="1" y="314"/>
                    <a:pt x="1" y="314"/>
                  </a:cubicBezTo>
                  <a:cubicBezTo>
                    <a:pt x="139" y="1134"/>
                    <a:pt x="1056" y="1668"/>
                    <a:pt x="1056" y="1672"/>
                  </a:cubicBezTo>
                  <a:cubicBezTo>
                    <a:pt x="1072" y="2119"/>
                    <a:pt x="1289" y="3066"/>
                    <a:pt x="1415" y="3072"/>
                  </a:cubicBezTo>
                  <a:cubicBezTo>
                    <a:pt x="1416" y="3072"/>
                    <a:pt x="1416" y="3072"/>
                    <a:pt x="1417" y="3072"/>
                  </a:cubicBezTo>
                  <a:cubicBezTo>
                    <a:pt x="1543" y="3072"/>
                    <a:pt x="1475" y="2460"/>
                    <a:pt x="1475" y="2460"/>
                  </a:cubicBezTo>
                  <a:lnTo>
                    <a:pt x="1475" y="2460"/>
                  </a:lnTo>
                  <a:cubicBezTo>
                    <a:pt x="1475" y="2460"/>
                    <a:pt x="1730" y="3000"/>
                    <a:pt x="1907" y="3000"/>
                  </a:cubicBezTo>
                  <a:cubicBezTo>
                    <a:pt x="2081" y="3000"/>
                    <a:pt x="1820" y="2204"/>
                    <a:pt x="1820" y="2204"/>
                  </a:cubicBezTo>
                  <a:lnTo>
                    <a:pt x="1820" y="2204"/>
                  </a:lnTo>
                  <a:cubicBezTo>
                    <a:pt x="1820" y="2204"/>
                    <a:pt x="2102" y="2748"/>
                    <a:pt x="2270" y="2748"/>
                  </a:cubicBezTo>
                  <a:cubicBezTo>
                    <a:pt x="2287" y="2748"/>
                    <a:pt x="2302" y="2743"/>
                    <a:pt x="2316" y="2731"/>
                  </a:cubicBezTo>
                  <a:cubicBezTo>
                    <a:pt x="2426" y="2641"/>
                    <a:pt x="2025" y="1797"/>
                    <a:pt x="2025" y="1796"/>
                  </a:cubicBezTo>
                  <a:lnTo>
                    <a:pt x="2025" y="1796"/>
                  </a:lnTo>
                  <a:cubicBezTo>
                    <a:pt x="2111" y="1910"/>
                    <a:pt x="2411" y="2138"/>
                    <a:pt x="2537" y="2138"/>
                  </a:cubicBezTo>
                  <a:cubicBezTo>
                    <a:pt x="2572" y="2138"/>
                    <a:pt x="2594" y="2120"/>
                    <a:pt x="2593" y="2075"/>
                  </a:cubicBezTo>
                  <a:cubicBezTo>
                    <a:pt x="2589" y="1875"/>
                    <a:pt x="2362" y="1562"/>
                    <a:pt x="1855" y="1317"/>
                  </a:cubicBezTo>
                  <a:cubicBezTo>
                    <a:pt x="1568" y="1181"/>
                    <a:pt x="1604" y="202"/>
                    <a:pt x="1604" y="202"/>
                  </a:cubicBezTo>
                  <a:cubicBezTo>
                    <a:pt x="1394" y="54"/>
                    <a:pt x="1171" y="1"/>
                    <a:pt x="9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66"/>
            <p:cNvSpPr/>
            <p:nvPr/>
          </p:nvSpPr>
          <p:spPr>
            <a:xfrm>
              <a:off x="10863022" y="1400839"/>
              <a:ext cx="149495" cy="908391"/>
            </a:xfrm>
            <a:custGeom>
              <a:rect b="b" l="l" r="r" t="t"/>
              <a:pathLst>
                <a:path extrusionOk="0" h="4533" w="746">
                  <a:moveTo>
                    <a:pt x="595" y="1"/>
                  </a:moveTo>
                  <a:cubicBezTo>
                    <a:pt x="595" y="1"/>
                    <a:pt x="372" y="1178"/>
                    <a:pt x="47" y="1427"/>
                  </a:cubicBezTo>
                  <a:cubicBezTo>
                    <a:pt x="47" y="1427"/>
                    <a:pt x="173" y="2570"/>
                    <a:pt x="135" y="3080"/>
                  </a:cubicBezTo>
                  <a:cubicBezTo>
                    <a:pt x="99" y="3568"/>
                    <a:pt x="86" y="4307"/>
                    <a:pt x="11" y="4509"/>
                  </a:cubicBezTo>
                  <a:lnTo>
                    <a:pt x="11" y="4509"/>
                  </a:lnTo>
                  <a:cubicBezTo>
                    <a:pt x="80" y="4353"/>
                    <a:pt x="483" y="3453"/>
                    <a:pt x="745" y="3228"/>
                  </a:cubicBezTo>
                  <a:cubicBezTo>
                    <a:pt x="745" y="3228"/>
                    <a:pt x="695" y="2719"/>
                    <a:pt x="683" y="2235"/>
                  </a:cubicBezTo>
                  <a:cubicBezTo>
                    <a:pt x="669" y="1750"/>
                    <a:pt x="595" y="125"/>
                    <a:pt x="595" y="1"/>
                  </a:cubicBezTo>
                  <a:close/>
                  <a:moveTo>
                    <a:pt x="11" y="4509"/>
                  </a:moveTo>
                  <a:cubicBezTo>
                    <a:pt x="4" y="4524"/>
                    <a:pt x="1" y="4532"/>
                    <a:pt x="1" y="4532"/>
                  </a:cubicBezTo>
                  <a:cubicBezTo>
                    <a:pt x="4" y="4526"/>
                    <a:pt x="8" y="4518"/>
                    <a:pt x="11" y="45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66"/>
            <p:cNvSpPr/>
            <p:nvPr/>
          </p:nvSpPr>
          <p:spPr>
            <a:xfrm>
              <a:off x="10021417" y="858262"/>
              <a:ext cx="293586" cy="10220"/>
            </a:xfrm>
            <a:custGeom>
              <a:rect b="b" l="l" r="r" t="t"/>
              <a:pathLst>
                <a:path extrusionOk="0" h="51" w="1465">
                  <a:moveTo>
                    <a:pt x="732" y="0"/>
                  </a:moveTo>
                  <a:cubicBezTo>
                    <a:pt x="608" y="0"/>
                    <a:pt x="488" y="0"/>
                    <a:pt x="365" y="4"/>
                  </a:cubicBezTo>
                  <a:cubicBezTo>
                    <a:pt x="243" y="10"/>
                    <a:pt x="122" y="14"/>
                    <a:pt x="0" y="25"/>
                  </a:cubicBezTo>
                  <a:cubicBezTo>
                    <a:pt x="122" y="35"/>
                    <a:pt x="243" y="43"/>
                    <a:pt x="365" y="45"/>
                  </a:cubicBezTo>
                  <a:cubicBezTo>
                    <a:pt x="488" y="49"/>
                    <a:pt x="608" y="51"/>
                    <a:pt x="732" y="51"/>
                  </a:cubicBezTo>
                  <a:cubicBezTo>
                    <a:pt x="855" y="51"/>
                    <a:pt x="975" y="51"/>
                    <a:pt x="1097" y="45"/>
                  </a:cubicBezTo>
                  <a:cubicBezTo>
                    <a:pt x="1220" y="41"/>
                    <a:pt x="1340" y="35"/>
                    <a:pt x="1465" y="25"/>
                  </a:cubicBezTo>
                  <a:cubicBezTo>
                    <a:pt x="1344" y="14"/>
                    <a:pt x="1220" y="10"/>
                    <a:pt x="1097" y="4"/>
                  </a:cubicBezTo>
                  <a:cubicBezTo>
                    <a:pt x="975" y="2"/>
                    <a:pt x="85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66"/>
            <p:cNvSpPr/>
            <p:nvPr/>
          </p:nvSpPr>
          <p:spPr>
            <a:xfrm>
              <a:off x="10621200" y="102551"/>
              <a:ext cx="257527" cy="282380"/>
            </a:xfrm>
            <a:custGeom>
              <a:rect b="b" l="l" r="r" t="t"/>
              <a:pathLst>
                <a:path extrusionOk="0" h="1696" w="1285">
                  <a:moveTo>
                    <a:pt x="1284" y="0"/>
                  </a:moveTo>
                  <a:lnTo>
                    <a:pt x="1284" y="0"/>
                  </a:lnTo>
                  <a:cubicBezTo>
                    <a:pt x="971" y="669"/>
                    <a:pt x="9" y="930"/>
                    <a:pt x="0" y="931"/>
                  </a:cubicBezTo>
                  <a:lnTo>
                    <a:pt x="0" y="931"/>
                  </a:lnTo>
                  <a:cubicBezTo>
                    <a:pt x="0" y="931"/>
                    <a:pt x="0" y="931"/>
                    <a:pt x="0" y="931"/>
                  </a:cubicBezTo>
                  <a:lnTo>
                    <a:pt x="0" y="931"/>
                  </a:lnTo>
                  <a:cubicBezTo>
                    <a:pt x="0" y="931"/>
                    <a:pt x="0" y="931"/>
                    <a:pt x="0" y="931"/>
                  </a:cubicBezTo>
                  <a:cubicBezTo>
                    <a:pt x="0" y="931"/>
                    <a:pt x="0" y="931"/>
                    <a:pt x="0" y="931"/>
                  </a:cubicBezTo>
                  <a:lnTo>
                    <a:pt x="0" y="931"/>
                  </a:lnTo>
                  <a:cubicBezTo>
                    <a:pt x="438" y="1005"/>
                    <a:pt x="1033" y="1695"/>
                    <a:pt x="1033" y="1695"/>
                  </a:cubicBezTo>
                  <a:cubicBezTo>
                    <a:pt x="1116" y="1202"/>
                    <a:pt x="1284" y="0"/>
                    <a:pt x="12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66"/>
            <p:cNvSpPr/>
            <p:nvPr/>
          </p:nvSpPr>
          <p:spPr>
            <a:xfrm>
              <a:off x="10770710" y="848643"/>
              <a:ext cx="359117" cy="19840"/>
            </a:xfrm>
            <a:custGeom>
              <a:rect b="b" l="l" r="r" t="t"/>
              <a:pathLst>
                <a:path extrusionOk="0" h="99" w="1792">
                  <a:moveTo>
                    <a:pt x="897" y="0"/>
                  </a:moveTo>
                  <a:cubicBezTo>
                    <a:pt x="747" y="0"/>
                    <a:pt x="598" y="2"/>
                    <a:pt x="448" y="16"/>
                  </a:cubicBezTo>
                  <a:cubicBezTo>
                    <a:pt x="297" y="26"/>
                    <a:pt x="149" y="46"/>
                    <a:pt x="0" y="73"/>
                  </a:cubicBezTo>
                  <a:cubicBezTo>
                    <a:pt x="151" y="66"/>
                    <a:pt x="299" y="58"/>
                    <a:pt x="452" y="52"/>
                  </a:cubicBezTo>
                  <a:cubicBezTo>
                    <a:pt x="557" y="51"/>
                    <a:pt x="663" y="50"/>
                    <a:pt x="768" y="50"/>
                  </a:cubicBezTo>
                  <a:cubicBezTo>
                    <a:pt x="812" y="50"/>
                    <a:pt x="856" y="50"/>
                    <a:pt x="899" y="50"/>
                  </a:cubicBezTo>
                  <a:cubicBezTo>
                    <a:pt x="1048" y="52"/>
                    <a:pt x="1198" y="58"/>
                    <a:pt x="1344" y="66"/>
                  </a:cubicBezTo>
                  <a:lnTo>
                    <a:pt x="1459" y="73"/>
                  </a:lnTo>
                  <a:lnTo>
                    <a:pt x="1569" y="81"/>
                  </a:lnTo>
                  <a:cubicBezTo>
                    <a:pt x="1643" y="83"/>
                    <a:pt x="1718" y="93"/>
                    <a:pt x="1792" y="99"/>
                  </a:cubicBezTo>
                  <a:cubicBezTo>
                    <a:pt x="1647" y="66"/>
                    <a:pt x="1499" y="40"/>
                    <a:pt x="1348" y="26"/>
                  </a:cubicBezTo>
                  <a:cubicBezTo>
                    <a:pt x="1310" y="20"/>
                    <a:pt x="1272" y="18"/>
                    <a:pt x="1236" y="16"/>
                  </a:cubicBezTo>
                  <a:lnTo>
                    <a:pt x="1122" y="8"/>
                  </a:lnTo>
                  <a:cubicBezTo>
                    <a:pt x="1048" y="6"/>
                    <a:pt x="971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66"/>
            <p:cNvSpPr/>
            <p:nvPr/>
          </p:nvSpPr>
          <p:spPr>
            <a:xfrm>
              <a:off x="10183340" y="319188"/>
              <a:ext cx="233466" cy="227654"/>
            </a:xfrm>
            <a:custGeom>
              <a:rect b="b" l="l" r="r" t="t"/>
              <a:pathLst>
                <a:path extrusionOk="0" h="1136" w="1165">
                  <a:moveTo>
                    <a:pt x="467" y="1"/>
                  </a:moveTo>
                  <a:cubicBezTo>
                    <a:pt x="403" y="1"/>
                    <a:pt x="339" y="9"/>
                    <a:pt x="277" y="24"/>
                  </a:cubicBezTo>
                  <a:cubicBezTo>
                    <a:pt x="229" y="36"/>
                    <a:pt x="181" y="52"/>
                    <a:pt x="135" y="73"/>
                  </a:cubicBezTo>
                  <a:cubicBezTo>
                    <a:pt x="89" y="91"/>
                    <a:pt x="45" y="113"/>
                    <a:pt x="1" y="141"/>
                  </a:cubicBezTo>
                  <a:cubicBezTo>
                    <a:pt x="91" y="95"/>
                    <a:pt x="187" y="63"/>
                    <a:pt x="281" y="50"/>
                  </a:cubicBezTo>
                  <a:cubicBezTo>
                    <a:pt x="331" y="41"/>
                    <a:pt x="381" y="36"/>
                    <a:pt x="431" y="36"/>
                  </a:cubicBezTo>
                  <a:cubicBezTo>
                    <a:pt x="479" y="36"/>
                    <a:pt x="526" y="41"/>
                    <a:pt x="572" y="50"/>
                  </a:cubicBezTo>
                  <a:cubicBezTo>
                    <a:pt x="620" y="61"/>
                    <a:pt x="667" y="77"/>
                    <a:pt x="709" y="101"/>
                  </a:cubicBezTo>
                  <a:cubicBezTo>
                    <a:pt x="719" y="105"/>
                    <a:pt x="729" y="111"/>
                    <a:pt x="739" y="117"/>
                  </a:cubicBezTo>
                  <a:cubicBezTo>
                    <a:pt x="749" y="125"/>
                    <a:pt x="759" y="131"/>
                    <a:pt x="767" y="137"/>
                  </a:cubicBezTo>
                  <a:cubicBezTo>
                    <a:pt x="783" y="153"/>
                    <a:pt x="793" y="171"/>
                    <a:pt x="801" y="191"/>
                  </a:cubicBezTo>
                  <a:cubicBezTo>
                    <a:pt x="817" y="233"/>
                    <a:pt x="813" y="281"/>
                    <a:pt x="807" y="327"/>
                  </a:cubicBezTo>
                  <a:cubicBezTo>
                    <a:pt x="799" y="375"/>
                    <a:pt x="783" y="422"/>
                    <a:pt x="769" y="468"/>
                  </a:cubicBezTo>
                  <a:cubicBezTo>
                    <a:pt x="737" y="564"/>
                    <a:pt x="697" y="654"/>
                    <a:pt x="659" y="747"/>
                  </a:cubicBezTo>
                  <a:cubicBezTo>
                    <a:pt x="638" y="793"/>
                    <a:pt x="620" y="839"/>
                    <a:pt x="602" y="887"/>
                  </a:cubicBezTo>
                  <a:cubicBezTo>
                    <a:pt x="592" y="913"/>
                    <a:pt x="586" y="937"/>
                    <a:pt x="580" y="963"/>
                  </a:cubicBezTo>
                  <a:cubicBezTo>
                    <a:pt x="572" y="987"/>
                    <a:pt x="568" y="1015"/>
                    <a:pt x="572" y="1045"/>
                  </a:cubicBezTo>
                  <a:cubicBezTo>
                    <a:pt x="576" y="1060"/>
                    <a:pt x="580" y="1078"/>
                    <a:pt x="596" y="1090"/>
                  </a:cubicBezTo>
                  <a:cubicBezTo>
                    <a:pt x="600" y="1098"/>
                    <a:pt x="610" y="1100"/>
                    <a:pt x="616" y="1104"/>
                  </a:cubicBezTo>
                  <a:cubicBezTo>
                    <a:pt x="622" y="1106"/>
                    <a:pt x="628" y="1108"/>
                    <a:pt x="636" y="1110"/>
                  </a:cubicBezTo>
                  <a:cubicBezTo>
                    <a:pt x="661" y="1118"/>
                    <a:pt x="687" y="1126"/>
                    <a:pt x="711" y="1128"/>
                  </a:cubicBezTo>
                  <a:cubicBezTo>
                    <a:pt x="763" y="1136"/>
                    <a:pt x="813" y="1136"/>
                    <a:pt x="863" y="1136"/>
                  </a:cubicBezTo>
                  <a:cubicBezTo>
                    <a:pt x="967" y="1134"/>
                    <a:pt x="1068" y="1126"/>
                    <a:pt x="1164" y="1108"/>
                  </a:cubicBezTo>
                  <a:lnTo>
                    <a:pt x="1164" y="1108"/>
                  </a:lnTo>
                  <a:cubicBezTo>
                    <a:pt x="1103" y="1110"/>
                    <a:pt x="1041" y="1113"/>
                    <a:pt x="978" y="1113"/>
                  </a:cubicBezTo>
                  <a:cubicBezTo>
                    <a:pt x="941" y="1113"/>
                    <a:pt x="904" y="1112"/>
                    <a:pt x="867" y="1110"/>
                  </a:cubicBezTo>
                  <a:cubicBezTo>
                    <a:pt x="817" y="1108"/>
                    <a:pt x="767" y="1106"/>
                    <a:pt x="719" y="1096"/>
                  </a:cubicBezTo>
                  <a:cubicBezTo>
                    <a:pt x="693" y="1090"/>
                    <a:pt x="671" y="1084"/>
                    <a:pt x="649" y="1076"/>
                  </a:cubicBezTo>
                  <a:lnTo>
                    <a:pt x="632" y="1068"/>
                  </a:lnTo>
                  <a:cubicBezTo>
                    <a:pt x="628" y="1066"/>
                    <a:pt x="626" y="1064"/>
                    <a:pt x="622" y="1060"/>
                  </a:cubicBezTo>
                  <a:cubicBezTo>
                    <a:pt x="618" y="1056"/>
                    <a:pt x="612" y="1047"/>
                    <a:pt x="612" y="1037"/>
                  </a:cubicBezTo>
                  <a:cubicBezTo>
                    <a:pt x="610" y="1019"/>
                    <a:pt x="616" y="995"/>
                    <a:pt x="620" y="973"/>
                  </a:cubicBezTo>
                  <a:cubicBezTo>
                    <a:pt x="626" y="947"/>
                    <a:pt x="636" y="925"/>
                    <a:pt x="642" y="903"/>
                  </a:cubicBezTo>
                  <a:cubicBezTo>
                    <a:pt x="661" y="855"/>
                    <a:pt x="681" y="809"/>
                    <a:pt x="701" y="765"/>
                  </a:cubicBezTo>
                  <a:cubicBezTo>
                    <a:pt x="741" y="672"/>
                    <a:pt x="781" y="578"/>
                    <a:pt x="813" y="484"/>
                  </a:cubicBezTo>
                  <a:cubicBezTo>
                    <a:pt x="829" y="434"/>
                    <a:pt x="843" y="386"/>
                    <a:pt x="851" y="333"/>
                  </a:cubicBezTo>
                  <a:cubicBezTo>
                    <a:pt x="859" y="283"/>
                    <a:pt x="863" y="227"/>
                    <a:pt x="843" y="173"/>
                  </a:cubicBezTo>
                  <a:cubicBezTo>
                    <a:pt x="837" y="147"/>
                    <a:pt x="819" y="121"/>
                    <a:pt x="797" y="103"/>
                  </a:cubicBezTo>
                  <a:cubicBezTo>
                    <a:pt x="787" y="93"/>
                    <a:pt x="773" y="87"/>
                    <a:pt x="763" y="81"/>
                  </a:cubicBezTo>
                  <a:cubicBezTo>
                    <a:pt x="751" y="73"/>
                    <a:pt x="741" y="65"/>
                    <a:pt x="729" y="61"/>
                  </a:cubicBezTo>
                  <a:cubicBezTo>
                    <a:pt x="681" y="36"/>
                    <a:pt x="630" y="20"/>
                    <a:pt x="580" y="10"/>
                  </a:cubicBezTo>
                  <a:cubicBezTo>
                    <a:pt x="543" y="4"/>
                    <a:pt x="505" y="1"/>
                    <a:pt x="4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66"/>
            <p:cNvSpPr/>
            <p:nvPr/>
          </p:nvSpPr>
          <p:spPr>
            <a:xfrm>
              <a:off x="10492155" y="322395"/>
              <a:ext cx="178556" cy="42485"/>
            </a:xfrm>
            <a:custGeom>
              <a:rect b="b" l="l" r="r" t="t"/>
              <a:pathLst>
                <a:path extrusionOk="0" h="212" w="891">
                  <a:moveTo>
                    <a:pt x="387" y="1"/>
                  </a:moveTo>
                  <a:cubicBezTo>
                    <a:pt x="331" y="1"/>
                    <a:pt x="276" y="7"/>
                    <a:pt x="221" y="20"/>
                  </a:cubicBezTo>
                  <a:cubicBezTo>
                    <a:pt x="143" y="41"/>
                    <a:pt x="64" y="71"/>
                    <a:pt x="0" y="117"/>
                  </a:cubicBezTo>
                  <a:cubicBezTo>
                    <a:pt x="74" y="91"/>
                    <a:pt x="153" y="71"/>
                    <a:pt x="229" y="57"/>
                  </a:cubicBezTo>
                  <a:cubicBezTo>
                    <a:pt x="277" y="50"/>
                    <a:pt x="325" y="47"/>
                    <a:pt x="373" y="47"/>
                  </a:cubicBezTo>
                  <a:cubicBezTo>
                    <a:pt x="402" y="47"/>
                    <a:pt x="431" y="48"/>
                    <a:pt x="460" y="51"/>
                  </a:cubicBezTo>
                  <a:cubicBezTo>
                    <a:pt x="534" y="59"/>
                    <a:pt x="610" y="73"/>
                    <a:pt x="682" y="103"/>
                  </a:cubicBezTo>
                  <a:cubicBezTo>
                    <a:pt x="716" y="117"/>
                    <a:pt x="752" y="135"/>
                    <a:pt x="787" y="151"/>
                  </a:cubicBezTo>
                  <a:cubicBezTo>
                    <a:pt x="805" y="159"/>
                    <a:pt x="821" y="171"/>
                    <a:pt x="837" y="181"/>
                  </a:cubicBezTo>
                  <a:lnTo>
                    <a:pt x="891" y="211"/>
                  </a:lnTo>
                  <a:cubicBezTo>
                    <a:pt x="877" y="197"/>
                    <a:pt x="863" y="181"/>
                    <a:pt x="847" y="169"/>
                  </a:cubicBezTo>
                  <a:cubicBezTo>
                    <a:pt x="833" y="157"/>
                    <a:pt x="817" y="141"/>
                    <a:pt x="801" y="131"/>
                  </a:cubicBezTo>
                  <a:lnTo>
                    <a:pt x="750" y="97"/>
                  </a:lnTo>
                  <a:lnTo>
                    <a:pt x="736" y="89"/>
                  </a:lnTo>
                  <a:lnTo>
                    <a:pt x="724" y="81"/>
                  </a:lnTo>
                  <a:lnTo>
                    <a:pt x="696" y="69"/>
                  </a:lnTo>
                  <a:cubicBezTo>
                    <a:pt x="662" y="49"/>
                    <a:pt x="622" y="36"/>
                    <a:pt x="584" y="24"/>
                  </a:cubicBezTo>
                  <a:cubicBezTo>
                    <a:pt x="564" y="18"/>
                    <a:pt x="544" y="16"/>
                    <a:pt x="524" y="10"/>
                  </a:cubicBezTo>
                  <a:cubicBezTo>
                    <a:pt x="514" y="10"/>
                    <a:pt x="504" y="6"/>
                    <a:pt x="494" y="6"/>
                  </a:cubicBezTo>
                  <a:lnTo>
                    <a:pt x="464" y="4"/>
                  </a:lnTo>
                  <a:cubicBezTo>
                    <a:pt x="438" y="2"/>
                    <a:pt x="413" y="1"/>
                    <a:pt x="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66"/>
            <p:cNvSpPr/>
            <p:nvPr/>
          </p:nvSpPr>
          <p:spPr>
            <a:xfrm>
              <a:off x="10293159" y="600949"/>
              <a:ext cx="225650" cy="48096"/>
            </a:xfrm>
            <a:custGeom>
              <a:rect b="b" l="l" r="r" t="t"/>
              <a:pathLst>
                <a:path extrusionOk="0" h="240" w="1126">
                  <a:moveTo>
                    <a:pt x="492" y="1"/>
                  </a:moveTo>
                  <a:cubicBezTo>
                    <a:pt x="239" y="1"/>
                    <a:pt x="0" y="193"/>
                    <a:pt x="0" y="193"/>
                  </a:cubicBezTo>
                  <a:cubicBezTo>
                    <a:pt x="96" y="228"/>
                    <a:pt x="244" y="239"/>
                    <a:pt x="402" y="239"/>
                  </a:cubicBezTo>
                  <a:cubicBezTo>
                    <a:pt x="742" y="239"/>
                    <a:pt x="1126" y="185"/>
                    <a:pt x="1126" y="185"/>
                  </a:cubicBezTo>
                  <a:cubicBezTo>
                    <a:pt x="1126" y="185"/>
                    <a:pt x="742" y="1"/>
                    <a:pt x="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66"/>
            <p:cNvSpPr/>
            <p:nvPr/>
          </p:nvSpPr>
          <p:spPr>
            <a:xfrm>
              <a:off x="10475522" y="753654"/>
              <a:ext cx="42885" cy="506411"/>
            </a:xfrm>
            <a:custGeom>
              <a:rect b="b" l="l" r="r" t="t"/>
              <a:pathLst>
                <a:path extrusionOk="0" h="2527" w="214">
                  <a:moveTo>
                    <a:pt x="1" y="1"/>
                  </a:moveTo>
                  <a:lnTo>
                    <a:pt x="111" y="2516"/>
                  </a:lnTo>
                  <a:lnTo>
                    <a:pt x="214" y="2526"/>
                  </a:lnTo>
                  <a:lnTo>
                    <a:pt x="65" y="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66"/>
            <p:cNvSpPr/>
            <p:nvPr/>
          </p:nvSpPr>
          <p:spPr>
            <a:xfrm>
              <a:off x="10316004" y="766880"/>
              <a:ext cx="162923" cy="14830"/>
            </a:xfrm>
            <a:custGeom>
              <a:rect b="b" l="l" r="r" t="t"/>
              <a:pathLst>
                <a:path extrusionOk="0" h="74" w="813">
                  <a:moveTo>
                    <a:pt x="405" y="0"/>
                  </a:moveTo>
                  <a:cubicBezTo>
                    <a:pt x="181" y="0"/>
                    <a:pt x="4" y="35"/>
                    <a:pt x="1" y="35"/>
                  </a:cubicBezTo>
                  <a:lnTo>
                    <a:pt x="7" y="59"/>
                  </a:lnTo>
                  <a:cubicBezTo>
                    <a:pt x="9" y="59"/>
                    <a:pt x="180" y="26"/>
                    <a:pt x="400" y="26"/>
                  </a:cubicBezTo>
                  <a:cubicBezTo>
                    <a:pt x="528" y="26"/>
                    <a:pt x="672" y="37"/>
                    <a:pt x="809" y="73"/>
                  </a:cubicBezTo>
                  <a:lnTo>
                    <a:pt x="813" y="47"/>
                  </a:lnTo>
                  <a:cubicBezTo>
                    <a:pt x="677" y="12"/>
                    <a:pt x="533" y="0"/>
                    <a:pt x="4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66"/>
            <p:cNvSpPr/>
            <p:nvPr/>
          </p:nvSpPr>
          <p:spPr>
            <a:xfrm>
              <a:off x="10314000" y="798142"/>
              <a:ext cx="172745" cy="13627"/>
            </a:xfrm>
            <a:custGeom>
              <a:rect b="b" l="l" r="r" t="t"/>
              <a:pathLst>
                <a:path extrusionOk="0" h="68" w="862">
                  <a:moveTo>
                    <a:pt x="339" y="0"/>
                  </a:moveTo>
                  <a:cubicBezTo>
                    <a:pt x="134" y="0"/>
                    <a:pt x="3" y="20"/>
                    <a:pt x="1" y="20"/>
                  </a:cubicBezTo>
                  <a:lnTo>
                    <a:pt x="7" y="44"/>
                  </a:lnTo>
                  <a:cubicBezTo>
                    <a:pt x="8" y="44"/>
                    <a:pt x="133" y="25"/>
                    <a:pt x="331" y="25"/>
                  </a:cubicBezTo>
                  <a:cubicBezTo>
                    <a:pt x="475" y="25"/>
                    <a:pt x="657" y="35"/>
                    <a:pt x="859" y="68"/>
                  </a:cubicBezTo>
                  <a:lnTo>
                    <a:pt x="861" y="42"/>
                  </a:lnTo>
                  <a:cubicBezTo>
                    <a:pt x="663" y="10"/>
                    <a:pt x="483" y="0"/>
                    <a:pt x="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66"/>
            <p:cNvSpPr/>
            <p:nvPr/>
          </p:nvSpPr>
          <p:spPr>
            <a:xfrm>
              <a:off x="10311595" y="825196"/>
              <a:ext cx="180360" cy="13627"/>
            </a:xfrm>
            <a:custGeom>
              <a:rect b="b" l="l" r="r" t="t"/>
              <a:pathLst>
                <a:path extrusionOk="0" h="68" w="900">
                  <a:moveTo>
                    <a:pt x="432" y="1"/>
                  </a:moveTo>
                  <a:cubicBezTo>
                    <a:pt x="205" y="1"/>
                    <a:pt x="4" y="19"/>
                    <a:pt x="0" y="19"/>
                  </a:cubicBezTo>
                  <a:lnTo>
                    <a:pt x="2" y="45"/>
                  </a:lnTo>
                  <a:cubicBezTo>
                    <a:pt x="7" y="45"/>
                    <a:pt x="213" y="26"/>
                    <a:pt x="442" y="26"/>
                  </a:cubicBezTo>
                  <a:cubicBezTo>
                    <a:pt x="602" y="26"/>
                    <a:pt x="772" y="35"/>
                    <a:pt x="893" y="67"/>
                  </a:cubicBezTo>
                  <a:lnTo>
                    <a:pt x="899" y="43"/>
                  </a:lnTo>
                  <a:cubicBezTo>
                    <a:pt x="773" y="10"/>
                    <a:pt x="596" y="1"/>
                    <a:pt x="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66"/>
            <p:cNvSpPr/>
            <p:nvPr/>
          </p:nvSpPr>
          <p:spPr>
            <a:xfrm>
              <a:off x="10307988" y="852851"/>
              <a:ext cx="184368" cy="11222"/>
            </a:xfrm>
            <a:custGeom>
              <a:rect b="b" l="l" r="r" t="t"/>
              <a:pathLst>
                <a:path extrusionOk="0" h="56" w="920">
                  <a:moveTo>
                    <a:pt x="410" y="1"/>
                  </a:moveTo>
                  <a:cubicBezTo>
                    <a:pt x="138" y="1"/>
                    <a:pt x="2" y="29"/>
                    <a:pt x="0" y="29"/>
                  </a:cubicBezTo>
                  <a:lnTo>
                    <a:pt x="6" y="56"/>
                  </a:lnTo>
                  <a:cubicBezTo>
                    <a:pt x="8" y="56"/>
                    <a:pt x="142" y="26"/>
                    <a:pt x="410" y="26"/>
                  </a:cubicBezTo>
                  <a:cubicBezTo>
                    <a:pt x="544" y="26"/>
                    <a:pt x="712" y="33"/>
                    <a:pt x="913" y="56"/>
                  </a:cubicBezTo>
                  <a:lnTo>
                    <a:pt x="919" y="29"/>
                  </a:lnTo>
                  <a:cubicBezTo>
                    <a:pt x="715" y="8"/>
                    <a:pt x="545" y="1"/>
                    <a:pt x="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66"/>
            <p:cNvSpPr/>
            <p:nvPr/>
          </p:nvSpPr>
          <p:spPr>
            <a:xfrm>
              <a:off x="10305984" y="880306"/>
              <a:ext cx="190380" cy="13026"/>
            </a:xfrm>
            <a:custGeom>
              <a:rect b="b" l="l" r="r" t="t"/>
              <a:pathLst>
                <a:path extrusionOk="0" h="65" w="950">
                  <a:moveTo>
                    <a:pt x="407" y="1"/>
                  </a:moveTo>
                  <a:cubicBezTo>
                    <a:pt x="163" y="1"/>
                    <a:pt x="4" y="25"/>
                    <a:pt x="0" y="25"/>
                  </a:cubicBezTo>
                  <a:lnTo>
                    <a:pt x="6" y="51"/>
                  </a:lnTo>
                  <a:cubicBezTo>
                    <a:pt x="8" y="51"/>
                    <a:pt x="169" y="27"/>
                    <a:pt x="415" y="27"/>
                  </a:cubicBezTo>
                  <a:cubicBezTo>
                    <a:pt x="566" y="27"/>
                    <a:pt x="749" y="36"/>
                    <a:pt x="947" y="65"/>
                  </a:cubicBezTo>
                  <a:lnTo>
                    <a:pt x="949" y="41"/>
                  </a:lnTo>
                  <a:cubicBezTo>
                    <a:pt x="746" y="10"/>
                    <a:pt x="560" y="1"/>
                    <a:pt x="4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66"/>
            <p:cNvSpPr/>
            <p:nvPr/>
          </p:nvSpPr>
          <p:spPr>
            <a:xfrm>
              <a:off x="10301175" y="908963"/>
              <a:ext cx="199999" cy="10621"/>
            </a:xfrm>
            <a:custGeom>
              <a:rect b="b" l="l" r="r" t="t"/>
              <a:pathLst>
                <a:path extrusionOk="0" h="53" w="998">
                  <a:moveTo>
                    <a:pt x="430" y="0"/>
                  </a:moveTo>
                  <a:cubicBezTo>
                    <a:pt x="169" y="0"/>
                    <a:pt x="3" y="18"/>
                    <a:pt x="0" y="18"/>
                  </a:cubicBezTo>
                  <a:lnTo>
                    <a:pt x="2" y="42"/>
                  </a:lnTo>
                  <a:cubicBezTo>
                    <a:pt x="4" y="42"/>
                    <a:pt x="168" y="25"/>
                    <a:pt x="427" y="25"/>
                  </a:cubicBezTo>
                  <a:cubicBezTo>
                    <a:pt x="586" y="25"/>
                    <a:pt x="781" y="32"/>
                    <a:pt x="995" y="52"/>
                  </a:cubicBezTo>
                  <a:lnTo>
                    <a:pt x="997" y="28"/>
                  </a:lnTo>
                  <a:cubicBezTo>
                    <a:pt x="783" y="7"/>
                    <a:pt x="589" y="0"/>
                    <a:pt x="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66"/>
            <p:cNvSpPr/>
            <p:nvPr/>
          </p:nvSpPr>
          <p:spPr>
            <a:xfrm>
              <a:off x="10300774" y="932209"/>
              <a:ext cx="200400" cy="12224"/>
            </a:xfrm>
            <a:custGeom>
              <a:rect b="b" l="l" r="r" t="t"/>
              <a:pathLst>
                <a:path extrusionOk="0" h="61" w="1000">
                  <a:moveTo>
                    <a:pt x="510" y="1"/>
                  </a:moveTo>
                  <a:cubicBezTo>
                    <a:pt x="235" y="1"/>
                    <a:pt x="3" y="25"/>
                    <a:pt x="0" y="25"/>
                  </a:cubicBezTo>
                  <a:lnTo>
                    <a:pt x="2" y="51"/>
                  </a:lnTo>
                  <a:cubicBezTo>
                    <a:pt x="5" y="51"/>
                    <a:pt x="235" y="28"/>
                    <a:pt x="508" y="28"/>
                  </a:cubicBezTo>
                  <a:cubicBezTo>
                    <a:pt x="668" y="28"/>
                    <a:pt x="843" y="36"/>
                    <a:pt x="995" y="61"/>
                  </a:cubicBezTo>
                  <a:lnTo>
                    <a:pt x="999" y="35"/>
                  </a:lnTo>
                  <a:cubicBezTo>
                    <a:pt x="846" y="9"/>
                    <a:pt x="671" y="1"/>
                    <a:pt x="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66"/>
            <p:cNvSpPr/>
            <p:nvPr/>
          </p:nvSpPr>
          <p:spPr>
            <a:xfrm>
              <a:off x="10301575" y="959463"/>
              <a:ext cx="200801" cy="10020"/>
            </a:xfrm>
            <a:custGeom>
              <a:rect b="b" l="l" r="r" t="t"/>
              <a:pathLst>
                <a:path extrusionOk="0" h="50" w="1002">
                  <a:moveTo>
                    <a:pt x="561" y="0"/>
                  </a:moveTo>
                  <a:cubicBezTo>
                    <a:pt x="266" y="0"/>
                    <a:pt x="4" y="25"/>
                    <a:pt x="0" y="25"/>
                  </a:cubicBezTo>
                  <a:lnTo>
                    <a:pt x="2" y="49"/>
                  </a:lnTo>
                  <a:cubicBezTo>
                    <a:pt x="6" y="49"/>
                    <a:pt x="267" y="25"/>
                    <a:pt x="561" y="25"/>
                  </a:cubicBezTo>
                  <a:cubicBezTo>
                    <a:pt x="708" y="25"/>
                    <a:pt x="864" y="31"/>
                    <a:pt x="999" y="49"/>
                  </a:cubicBezTo>
                  <a:lnTo>
                    <a:pt x="1001" y="25"/>
                  </a:lnTo>
                  <a:cubicBezTo>
                    <a:pt x="865" y="6"/>
                    <a:pt x="709" y="0"/>
                    <a:pt x="5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66"/>
            <p:cNvSpPr/>
            <p:nvPr/>
          </p:nvSpPr>
          <p:spPr>
            <a:xfrm>
              <a:off x="10299571" y="986317"/>
              <a:ext cx="207214" cy="11222"/>
            </a:xfrm>
            <a:custGeom>
              <a:rect b="b" l="l" r="r" t="t"/>
              <a:pathLst>
                <a:path extrusionOk="0" h="56" w="1034">
                  <a:moveTo>
                    <a:pt x="542" y="0"/>
                  </a:moveTo>
                  <a:cubicBezTo>
                    <a:pt x="250" y="0"/>
                    <a:pt x="4" y="25"/>
                    <a:pt x="0" y="25"/>
                  </a:cubicBezTo>
                  <a:lnTo>
                    <a:pt x="2" y="52"/>
                  </a:lnTo>
                  <a:cubicBezTo>
                    <a:pt x="6" y="52"/>
                    <a:pt x="256" y="26"/>
                    <a:pt x="550" y="26"/>
                  </a:cubicBezTo>
                  <a:cubicBezTo>
                    <a:pt x="707" y="26"/>
                    <a:pt x="877" y="33"/>
                    <a:pt x="1029" y="56"/>
                  </a:cubicBezTo>
                  <a:lnTo>
                    <a:pt x="1033" y="31"/>
                  </a:lnTo>
                  <a:cubicBezTo>
                    <a:pt x="878" y="8"/>
                    <a:pt x="703" y="0"/>
                    <a:pt x="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66"/>
            <p:cNvSpPr/>
            <p:nvPr/>
          </p:nvSpPr>
          <p:spPr>
            <a:xfrm>
              <a:off x="10298369" y="1011968"/>
              <a:ext cx="204809" cy="13226"/>
            </a:xfrm>
            <a:custGeom>
              <a:rect b="b" l="l" r="r" t="t"/>
              <a:pathLst>
                <a:path extrusionOk="0" h="66" w="1022">
                  <a:moveTo>
                    <a:pt x="525" y="0"/>
                  </a:moveTo>
                  <a:cubicBezTo>
                    <a:pt x="231" y="0"/>
                    <a:pt x="4" y="36"/>
                    <a:pt x="0" y="36"/>
                  </a:cubicBezTo>
                  <a:lnTo>
                    <a:pt x="6" y="60"/>
                  </a:lnTo>
                  <a:cubicBezTo>
                    <a:pt x="10" y="60"/>
                    <a:pt x="231" y="25"/>
                    <a:pt x="519" y="25"/>
                  </a:cubicBezTo>
                  <a:cubicBezTo>
                    <a:pt x="673" y="25"/>
                    <a:pt x="847" y="35"/>
                    <a:pt x="1017" y="66"/>
                  </a:cubicBezTo>
                  <a:lnTo>
                    <a:pt x="1021" y="40"/>
                  </a:lnTo>
                  <a:cubicBezTo>
                    <a:pt x="852" y="10"/>
                    <a:pt x="679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66"/>
            <p:cNvSpPr/>
            <p:nvPr/>
          </p:nvSpPr>
          <p:spPr>
            <a:xfrm>
              <a:off x="10293559" y="1039022"/>
              <a:ext cx="211222" cy="12425"/>
            </a:xfrm>
            <a:custGeom>
              <a:rect b="b" l="l" r="r" t="t"/>
              <a:pathLst>
                <a:path extrusionOk="0" h="62" w="1054">
                  <a:moveTo>
                    <a:pt x="522" y="1"/>
                  </a:moveTo>
                  <a:cubicBezTo>
                    <a:pt x="249" y="1"/>
                    <a:pt x="7" y="22"/>
                    <a:pt x="0" y="43"/>
                  </a:cubicBezTo>
                  <a:lnTo>
                    <a:pt x="16" y="49"/>
                  </a:lnTo>
                  <a:lnTo>
                    <a:pt x="20" y="59"/>
                  </a:lnTo>
                  <a:cubicBezTo>
                    <a:pt x="40" y="51"/>
                    <a:pt x="274" y="27"/>
                    <a:pt x="548" y="27"/>
                  </a:cubicBezTo>
                  <a:cubicBezTo>
                    <a:pt x="714" y="27"/>
                    <a:pt x="894" y="36"/>
                    <a:pt x="1051" y="61"/>
                  </a:cubicBezTo>
                  <a:lnTo>
                    <a:pt x="1053" y="35"/>
                  </a:lnTo>
                  <a:cubicBezTo>
                    <a:pt x="903" y="10"/>
                    <a:pt x="706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66"/>
            <p:cNvSpPr/>
            <p:nvPr/>
          </p:nvSpPr>
          <p:spPr>
            <a:xfrm>
              <a:off x="10295163" y="1066877"/>
              <a:ext cx="212825" cy="11423"/>
            </a:xfrm>
            <a:custGeom>
              <a:rect b="b" l="l" r="r" t="t"/>
              <a:pathLst>
                <a:path extrusionOk="0" h="57" w="1062">
                  <a:moveTo>
                    <a:pt x="736" y="0"/>
                  </a:moveTo>
                  <a:cubicBezTo>
                    <a:pt x="400" y="0"/>
                    <a:pt x="6" y="33"/>
                    <a:pt x="0" y="33"/>
                  </a:cubicBezTo>
                  <a:lnTo>
                    <a:pt x="2" y="57"/>
                  </a:lnTo>
                  <a:cubicBezTo>
                    <a:pt x="8" y="57"/>
                    <a:pt x="391" y="25"/>
                    <a:pt x="723" y="25"/>
                  </a:cubicBezTo>
                  <a:cubicBezTo>
                    <a:pt x="850" y="25"/>
                    <a:pt x="970" y="30"/>
                    <a:pt x="1057" y="43"/>
                  </a:cubicBezTo>
                  <a:lnTo>
                    <a:pt x="1061" y="17"/>
                  </a:lnTo>
                  <a:cubicBezTo>
                    <a:pt x="975" y="5"/>
                    <a:pt x="860" y="0"/>
                    <a:pt x="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66"/>
            <p:cNvSpPr/>
            <p:nvPr/>
          </p:nvSpPr>
          <p:spPr>
            <a:xfrm>
              <a:off x="10289151" y="1091326"/>
              <a:ext cx="223644" cy="12425"/>
            </a:xfrm>
            <a:custGeom>
              <a:rect b="b" l="l" r="r" t="t"/>
              <a:pathLst>
                <a:path extrusionOk="0" h="62" w="1116">
                  <a:moveTo>
                    <a:pt x="581" y="1"/>
                  </a:moveTo>
                  <a:cubicBezTo>
                    <a:pt x="260" y="1"/>
                    <a:pt x="3" y="31"/>
                    <a:pt x="0" y="31"/>
                  </a:cubicBezTo>
                  <a:lnTo>
                    <a:pt x="2" y="55"/>
                  </a:lnTo>
                  <a:cubicBezTo>
                    <a:pt x="7" y="55"/>
                    <a:pt x="258" y="27"/>
                    <a:pt x="572" y="27"/>
                  </a:cubicBezTo>
                  <a:cubicBezTo>
                    <a:pt x="743" y="27"/>
                    <a:pt x="934" y="36"/>
                    <a:pt x="1114" y="61"/>
                  </a:cubicBezTo>
                  <a:lnTo>
                    <a:pt x="1116" y="35"/>
                  </a:lnTo>
                  <a:cubicBezTo>
                    <a:pt x="939" y="9"/>
                    <a:pt x="751" y="1"/>
                    <a:pt x="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66"/>
            <p:cNvSpPr/>
            <p:nvPr/>
          </p:nvSpPr>
          <p:spPr>
            <a:xfrm>
              <a:off x="10291155" y="1118580"/>
              <a:ext cx="217234" cy="11222"/>
            </a:xfrm>
            <a:custGeom>
              <a:rect b="b" l="l" r="r" t="t"/>
              <a:pathLst>
                <a:path extrusionOk="0" h="56" w="1084">
                  <a:moveTo>
                    <a:pt x="535" y="1"/>
                  </a:moveTo>
                  <a:cubicBezTo>
                    <a:pt x="215" y="1"/>
                    <a:pt x="3" y="29"/>
                    <a:pt x="0" y="29"/>
                  </a:cubicBezTo>
                  <a:lnTo>
                    <a:pt x="2" y="56"/>
                  </a:lnTo>
                  <a:cubicBezTo>
                    <a:pt x="6" y="56"/>
                    <a:pt x="217" y="26"/>
                    <a:pt x="535" y="26"/>
                  </a:cubicBezTo>
                  <a:cubicBezTo>
                    <a:pt x="695" y="26"/>
                    <a:pt x="881" y="33"/>
                    <a:pt x="1081" y="56"/>
                  </a:cubicBezTo>
                  <a:lnTo>
                    <a:pt x="1083" y="29"/>
                  </a:lnTo>
                  <a:cubicBezTo>
                    <a:pt x="882" y="8"/>
                    <a:pt x="695" y="1"/>
                    <a:pt x="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66"/>
            <p:cNvSpPr/>
            <p:nvPr/>
          </p:nvSpPr>
          <p:spPr>
            <a:xfrm>
              <a:off x="10292758" y="1145033"/>
              <a:ext cx="214428" cy="11623"/>
            </a:xfrm>
            <a:custGeom>
              <a:rect b="b" l="l" r="r" t="t"/>
              <a:pathLst>
                <a:path extrusionOk="0" h="58" w="1070">
                  <a:moveTo>
                    <a:pt x="568" y="1"/>
                  </a:moveTo>
                  <a:cubicBezTo>
                    <a:pt x="252" y="1"/>
                    <a:pt x="3" y="34"/>
                    <a:pt x="0" y="34"/>
                  </a:cubicBezTo>
                  <a:lnTo>
                    <a:pt x="2" y="58"/>
                  </a:lnTo>
                  <a:cubicBezTo>
                    <a:pt x="5" y="58"/>
                    <a:pt x="251" y="26"/>
                    <a:pt x="566" y="26"/>
                  </a:cubicBezTo>
                  <a:cubicBezTo>
                    <a:pt x="723" y="26"/>
                    <a:pt x="898" y="34"/>
                    <a:pt x="1067" y="58"/>
                  </a:cubicBezTo>
                  <a:lnTo>
                    <a:pt x="1069" y="34"/>
                  </a:lnTo>
                  <a:cubicBezTo>
                    <a:pt x="900" y="9"/>
                    <a:pt x="726" y="1"/>
                    <a:pt x="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66"/>
            <p:cNvSpPr/>
            <p:nvPr/>
          </p:nvSpPr>
          <p:spPr>
            <a:xfrm>
              <a:off x="10289952" y="1173690"/>
              <a:ext cx="224047" cy="11222"/>
            </a:xfrm>
            <a:custGeom>
              <a:rect b="b" l="l" r="r" t="t"/>
              <a:pathLst>
                <a:path extrusionOk="0" h="56" w="1118">
                  <a:moveTo>
                    <a:pt x="512" y="0"/>
                  </a:moveTo>
                  <a:cubicBezTo>
                    <a:pt x="201" y="0"/>
                    <a:pt x="4" y="25"/>
                    <a:pt x="0" y="25"/>
                  </a:cubicBezTo>
                  <a:lnTo>
                    <a:pt x="4" y="51"/>
                  </a:lnTo>
                  <a:cubicBezTo>
                    <a:pt x="7" y="51"/>
                    <a:pt x="207" y="26"/>
                    <a:pt x="522" y="26"/>
                  </a:cubicBezTo>
                  <a:cubicBezTo>
                    <a:pt x="690" y="26"/>
                    <a:pt x="892" y="33"/>
                    <a:pt x="1114" y="55"/>
                  </a:cubicBezTo>
                  <a:lnTo>
                    <a:pt x="1118" y="31"/>
                  </a:lnTo>
                  <a:cubicBezTo>
                    <a:pt x="890" y="8"/>
                    <a:pt x="68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66"/>
            <p:cNvSpPr/>
            <p:nvPr/>
          </p:nvSpPr>
          <p:spPr>
            <a:xfrm>
              <a:off x="10285543" y="1203950"/>
              <a:ext cx="226452" cy="9018"/>
            </a:xfrm>
            <a:custGeom>
              <a:rect b="b" l="l" r="r" t="t"/>
              <a:pathLst>
                <a:path extrusionOk="0" h="45" w="1130">
                  <a:moveTo>
                    <a:pt x="614" y="0"/>
                  </a:moveTo>
                  <a:cubicBezTo>
                    <a:pt x="253" y="0"/>
                    <a:pt x="4" y="21"/>
                    <a:pt x="0" y="21"/>
                  </a:cubicBezTo>
                  <a:lnTo>
                    <a:pt x="2" y="45"/>
                  </a:lnTo>
                  <a:cubicBezTo>
                    <a:pt x="6" y="43"/>
                    <a:pt x="241" y="24"/>
                    <a:pt x="584" y="24"/>
                  </a:cubicBezTo>
                  <a:cubicBezTo>
                    <a:pt x="745" y="24"/>
                    <a:pt x="929" y="29"/>
                    <a:pt x="1125" y="41"/>
                  </a:cubicBezTo>
                  <a:lnTo>
                    <a:pt x="1129" y="15"/>
                  </a:lnTo>
                  <a:cubicBezTo>
                    <a:pt x="944" y="4"/>
                    <a:pt x="769" y="0"/>
                    <a:pt x="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66"/>
            <p:cNvSpPr/>
            <p:nvPr/>
          </p:nvSpPr>
          <p:spPr>
            <a:xfrm>
              <a:off x="10283940" y="1234611"/>
              <a:ext cx="240480" cy="8216"/>
            </a:xfrm>
            <a:custGeom>
              <a:rect b="b" l="l" r="r" t="t"/>
              <a:pathLst>
                <a:path extrusionOk="0" h="41" w="1200">
                  <a:moveTo>
                    <a:pt x="435" y="0"/>
                  </a:moveTo>
                  <a:cubicBezTo>
                    <a:pt x="171" y="0"/>
                    <a:pt x="3" y="6"/>
                    <a:pt x="0" y="6"/>
                  </a:cubicBezTo>
                  <a:lnTo>
                    <a:pt x="0" y="30"/>
                  </a:lnTo>
                  <a:cubicBezTo>
                    <a:pt x="3" y="30"/>
                    <a:pt x="171" y="24"/>
                    <a:pt x="435" y="24"/>
                  </a:cubicBezTo>
                  <a:cubicBezTo>
                    <a:pt x="641" y="24"/>
                    <a:pt x="905" y="28"/>
                    <a:pt x="1198" y="40"/>
                  </a:cubicBezTo>
                  <a:lnTo>
                    <a:pt x="1200" y="16"/>
                  </a:lnTo>
                  <a:cubicBezTo>
                    <a:pt x="907" y="4"/>
                    <a:pt x="641" y="0"/>
                    <a:pt x="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66"/>
            <p:cNvSpPr/>
            <p:nvPr/>
          </p:nvSpPr>
          <p:spPr>
            <a:xfrm>
              <a:off x="10825820" y="346843"/>
              <a:ext cx="127454" cy="175949"/>
            </a:xfrm>
            <a:custGeom>
              <a:rect b="b" l="l" r="r" t="t"/>
              <a:pathLst>
                <a:path extrusionOk="0" h="878" w="636">
                  <a:moveTo>
                    <a:pt x="333" y="1"/>
                  </a:moveTo>
                  <a:cubicBezTo>
                    <a:pt x="193" y="1"/>
                    <a:pt x="50" y="69"/>
                    <a:pt x="50" y="69"/>
                  </a:cubicBezTo>
                  <a:lnTo>
                    <a:pt x="0" y="839"/>
                  </a:lnTo>
                  <a:cubicBezTo>
                    <a:pt x="0" y="839"/>
                    <a:pt x="89" y="878"/>
                    <a:pt x="198" y="878"/>
                  </a:cubicBezTo>
                  <a:cubicBezTo>
                    <a:pt x="354" y="878"/>
                    <a:pt x="552" y="799"/>
                    <a:pt x="596" y="418"/>
                  </a:cubicBezTo>
                  <a:cubicBezTo>
                    <a:pt x="636" y="81"/>
                    <a:pt x="486" y="1"/>
                    <a:pt x="3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66"/>
            <p:cNvSpPr/>
            <p:nvPr/>
          </p:nvSpPr>
          <p:spPr>
            <a:xfrm>
              <a:off x="10540251" y="332415"/>
              <a:ext cx="53507" cy="52505"/>
            </a:xfrm>
            <a:custGeom>
              <a:rect b="b" l="l" r="r" t="t"/>
              <a:pathLst>
                <a:path extrusionOk="0" h="262" w="267">
                  <a:moveTo>
                    <a:pt x="151" y="0"/>
                  </a:moveTo>
                  <a:cubicBezTo>
                    <a:pt x="150" y="0"/>
                    <a:pt x="149" y="0"/>
                    <a:pt x="147" y="1"/>
                  </a:cubicBezTo>
                  <a:cubicBezTo>
                    <a:pt x="1" y="11"/>
                    <a:pt x="29" y="261"/>
                    <a:pt x="147" y="261"/>
                  </a:cubicBezTo>
                  <a:cubicBezTo>
                    <a:pt x="266" y="261"/>
                    <a:pt x="252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66"/>
            <p:cNvSpPr/>
            <p:nvPr/>
          </p:nvSpPr>
          <p:spPr>
            <a:xfrm>
              <a:off x="10248870" y="321994"/>
              <a:ext cx="54108" cy="52505"/>
            </a:xfrm>
            <a:custGeom>
              <a:rect b="b" l="l" r="r" t="t"/>
              <a:pathLst>
                <a:path extrusionOk="0" h="262" w="270">
                  <a:moveTo>
                    <a:pt x="155" y="0"/>
                  </a:moveTo>
                  <a:cubicBezTo>
                    <a:pt x="154" y="0"/>
                    <a:pt x="152" y="0"/>
                    <a:pt x="151" y="0"/>
                  </a:cubicBezTo>
                  <a:cubicBezTo>
                    <a:pt x="1" y="10"/>
                    <a:pt x="29" y="261"/>
                    <a:pt x="151" y="261"/>
                  </a:cubicBezTo>
                  <a:cubicBezTo>
                    <a:pt x="270" y="261"/>
                    <a:pt x="254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66"/>
            <p:cNvSpPr/>
            <p:nvPr/>
          </p:nvSpPr>
          <p:spPr>
            <a:xfrm>
              <a:off x="9750878" y="1362466"/>
              <a:ext cx="303602" cy="981760"/>
            </a:xfrm>
            <a:custGeom>
              <a:rect b="b" l="l" r="r" t="t"/>
              <a:pathLst>
                <a:path extrusionOk="0" h="4899" w="1515">
                  <a:moveTo>
                    <a:pt x="1019" y="0"/>
                  </a:moveTo>
                  <a:lnTo>
                    <a:pt x="1019" y="0"/>
                  </a:lnTo>
                  <a:cubicBezTo>
                    <a:pt x="963" y="167"/>
                    <a:pt x="1035" y="668"/>
                    <a:pt x="1073" y="1005"/>
                  </a:cubicBezTo>
                  <a:cubicBezTo>
                    <a:pt x="1109" y="1318"/>
                    <a:pt x="1039" y="2855"/>
                    <a:pt x="1071" y="3284"/>
                  </a:cubicBezTo>
                  <a:cubicBezTo>
                    <a:pt x="994" y="3269"/>
                    <a:pt x="881" y="3254"/>
                    <a:pt x="750" y="3254"/>
                  </a:cubicBezTo>
                  <a:cubicBezTo>
                    <a:pt x="520" y="3254"/>
                    <a:pt x="235" y="3303"/>
                    <a:pt x="0" y="3495"/>
                  </a:cubicBezTo>
                  <a:cubicBezTo>
                    <a:pt x="0" y="3495"/>
                    <a:pt x="445" y="3419"/>
                    <a:pt x="803" y="3419"/>
                  </a:cubicBezTo>
                  <a:cubicBezTo>
                    <a:pt x="916" y="3419"/>
                    <a:pt x="1020" y="3427"/>
                    <a:pt x="1099" y="3446"/>
                  </a:cubicBezTo>
                  <a:cubicBezTo>
                    <a:pt x="1204" y="3958"/>
                    <a:pt x="1051" y="3968"/>
                    <a:pt x="1440" y="4899"/>
                  </a:cubicBezTo>
                  <a:cubicBezTo>
                    <a:pt x="1282" y="4520"/>
                    <a:pt x="1402" y="3296"/>
                    <a:pt x="1402" y="3296"/>
                  </a:cubicBezTo>
                  <a:cubicBezTo>
                    <a:pt x="1515" y="3035"/>
                    <a:pt x="1491" y="1681"/>
                    <a:pt x="1491" y="1681"/>
                  </a:cubicBezTo>
                  <a:cubicBezTo>
                    <a:pt x="1304" y="1346"/>
                    <a:pt x="1019" y="0"/>
                    <a:pt x="1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66"/>
            <p:cNvSpPr/>
            <p:nvPr/>
          </p:nvSpPr>
          <p:spPr>
            <a:xfrm>
              <a:off x="10932633" y="1582304"/>
              <a:ext cx="91182" cy="597593"/>
            </a:xfrm>
            <a:custGeom>
              <a:rect b="b" l="l" r="r" t="t"/>
              <a:pathLst>
                <a:path extrusionOk="0" h="2982" w="455">
                  <a:moveTo>
                    <a:pt x="320" y="0"/>
                  </a:moveTo>
                  <a:cubicBezTo>
                    <a:pt x="320" y="0"/>
                    <a:pt x="322" y="84"/>
                    <a:pt x="327" y="221"/>
                  </a:cubicBezTo>
                  <a:lnTo>
                    <a:pt x="327" y="221"/>
                  </a:lnTo>
                  <a:cubicBezTo>
                    <a:pt x="328" y="134"/>
                    <a:pt x="326" y="59"/>
                    <a:pt x="320" y="0"/>
                  </a:cubicBezTo>
                  <a:close/>
                  <a:moveTo>
                    <a:pt x="327" y="221"/>
                  </a:moveTo>
                  <a:lnTo>
                    <a:pt x="327" y="221"/>
                  </a:lnTo>
                  <a:cubicBezTo>
                    <a:pt x="315" y="1048"/>
                    <a:pt x="1" y="2981"/>
                    <a:pt x="1" y="2981"/>
                  </a:cubicBezTo>
                  <a:cubicBezTo>
                    <a:pt x="171" y="2664"/>
                    <a:pt x="454" y="2315"/>
                    <a:pt x="454" y="2315"/>
                  </a:cubicBezTo>
                  <a:cubicBezTo>
                    <a:pt x="393" y="2087"/>
                    <a:pt x="344" y="754"/>
                    <a:pt x="327" y="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66"/>
            <p:cNvSpPr/>
            <p:nvPr/>
          </p:nvSpPr>
          <p:spPr>
            <a:xfrm>
              <a:off x="10902573" y="2366265"/>
              <a:ext cx="276752" cy="323646"/>
            </a:xfrm>
            <a:custGeom>
              <a:rect b="b" l="l" r="r" t="t"/>
              <a:pathLst>
                <a:path extrusionOk="0" h="1615" w="1381">
                  <a:moveTo>
                    <a:pt x="1381" y="0"/>
                  </a:moveTo>
                  <a:cubicBezTo>
                    <a:pt x="1380" y="0"/>
                    <a:pt x="672" y="610"/>
                    <a:pt x="496" y="809"/>
                  </a:cubicBezTo>
                  <a:cubicBezTo>
                    <a:pt x="321" y="1005"/>
                    <a:pt x="81" y="1491"/>
                    <a:pt x="0" y="1615"/>
                  </a:cubicBezTo>
                  <a:cubicBezTo>
                    <a:pt x="0" y="1615"/>
                    <a:pt x="492" y="1190"/>
                    <a:pt x="809" y="821"/>
                  </a:cubicBezTo>
                  <a:cubicBezTo>
                    <a:pt x="1224" y="337"/>
                    <a:pt x="1256" y="163"/>
                    <a:pt x="1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66"/>
            <p:cNvSpPr/>
            <p:nvPr/>
          </p:nvSpPr>
          <p:spPr>
            <a:xfrm>
              <a:off x="10376725" y="2116167"/>
              <a:ext cx="83767" cy="69338"/>
            </a:xfrm>
            <a:custGeom>
              <a:rect b="b" l="l" r="r" t="t"/>
              <a:pathLst>
                <a:path extrusionOk="0" h="346" w="418">
                  <a:moveTo>
                    <a:pt x="221" y="0"/>
                  </a:moveTo>
                  <a:cubicBezTo>
                    <a:pt x="181" y="2"/>
                    <a:pt x="145" y="10"/>
                    <a:pt x="107" y="22"/>
                  </a:cubicBezTo>
                  <a:cubicBezTo>
                    <a:pt x="87" y="30"/>
                    <a:pt x="69" y="40"/>
                    <a:pt x="51" y="51"/>
                  </a:cubicBezTo>
                  <a:cubicBezTo>
                    <a:pt x="49" y="53"/>
                    <a:pt x="45" y="57"/>
                    <a:pt x="39" y="61"/>
                  </a:cubicBezTo>
                  <a:cubicBezTo>
                    <a:pt x="35" y="65"/>
                    <a:pt x="31" y="71"/>
                    <a:pt x="27" y="75"/>
                  </a:cubicBezTo>
                  <a:cubicBezTo>
                    <a:pt x="21" y="85"/>
                    <a:pt x="17" y="95"/>
                    <a:pt x="15" y="105"/>
                  </a:cubicBezTo>
                  <a:cubicBezTo>
                    <a:pt x="0" y="147"/>
                    <a:pt x="6" y="185"/>
                    <a:pt x="10" y="223"/>
                  </a:cubicBezTo>
                  <a:cubicBezTo>
                    <a:pt x="19" y="261"/>
                    <a:pt x="29" y="295"/>
                    <a:pt x="43" y="331"/>
                  </a:cubicBezTo>
                  <a:cubicBezTo>
                    <a:pt x="39" y="293"/>
                    <a:pt x="37" y="255"/>
                    <a:pt x="39" y="211"/>
                  </a:cubicBezTo>
                  <a:cubicBezTo>
                    <a:pt x="39" y="193"/>
                    <a:pt x="39" y="175"/>
                    <a:pt x="41" y="157"/>
                  </a:cubicBezTo>
                  <a:cubicBezTo>
                    <a:pt x="41" y="141"/>
                    <a:pt x="47" y="123"/>
                    <a:pt x="51" y="107"/>
                  </a:cubicBezTo>
                  <a:cubicBezTo>
                    <a:pt x="55" y="101"/>
                    <a:pt x="59" y="95"/>
                    <a:pt x="61" y="91"/>
                  </a:cubicBezTo>
                  <a:lnTo>
                    <a:pt x="67" y="85"/>
                  </a:lnTo>
                  <a:lnTo>
                    <a:pt x="77" y="81"/>
                  </a:lnTo>
                  <a:cubicBezTo>
                    <a:pt x="89" y="73"/>
                    <a:pt x="105" y="67"/>
                    <a:pt x="121" y="63"/>
                  </a:cubicBezTo>
                  <a:cubicBezTo>
                    <a:pt x="155" y="53"/>
                    <a:pt x="189" y="46"/>
                    <a:pt x="225" y="44"/>
                  </a:cubicBezTo>
                  <a:cubicBezTo>
                    <a:pt x="259" y="44"/>
                    <a:pt x="295" y="44"/>
                    <a:pt x="321" y="57"/>
                  </a:cubicBezTo>
                  <a:cubicBezTo>
                    <a:pt x="337" y="63"/>
                    <a:pt x="348" y="71"/>
                    <a:pt x="356" y="83"/>
                  </a:cubicBezTo>
                  <a:cubicBezTo>
                    <a:pt x="362" y="95"/>
                    <a:pt x="368" y="111"/>
                    <a:pt x="372" y="127"/>
                  </a:cubicBezTo>
                  <a:cubicBezTo>
                    <a:pt x="386" y="197"/>
                    <a:pt x="382" y="271"/>
                    <a:pt x="382" y="345"/>
                  </a:cubicBezTo>
                  <a:cubicBezTo>
                    <a:pt x="406" y="275"/>
                    <a:pt x="418" y="201"/>
                    <a:pt x="410" y="123"/>
                  </a:cubicBezTo>
                  <a:cubicBezTo>
                    <a:pt x="408" y="103"/>
                    <a:pt x="402" y="83"/>
                    <a:pt x="392" y="63"/>
                  </a:cubicBezTo>
                  <a:cubicBezTo>
                    <a:pt x="382" y="42"/>
                    <a:pt x="362" y="24"/>
                    <a:pt x="341" y="16"/>
                  </a:cubicBezTo>
                  <a:cubicBezTo>
                    <a:pt x="301" y="0"/>
                    <a:pt x="261" y="0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66"/>
            <p:cNvSpPr/>
            <p:nvPr/>
          </p:nvSpPr>
          <p:spPr>
            <a:xfrm>
              <a:off x="10282676" y="-726556"/>
              <a:ext cx="477742" cy="410810"/>
            </a:xfrm>
            <a:custGeom>
              <a:rect b="b" l="l" r="r" t="t"/>
              <a:pathLst>
                <a:path extrusionOk="0" h="2050" w="2384">
                  <a:moveTo>
                    <a:pt x="1387" y="0"/>
                  </a:moveTo>
                  <a:cubicBezTo>
                    <a:pt x="1381" y="0"/>
                    <a:pt x="1375" y="1"/>
                    <a:pt x="1368" y="1"/>
                  </a:cubicBezTo>
                  <a:cubicBezTo>
                    <a:pt x="1043" y="9"/>
                    <a:pt x="782" y="49"/>
                    <a:pt x="678" y="245"/>
                  </a:cubicBezTo>
                  <a:cubicBezTo>
                    <a:pt x="576" y="440"/>
                    <a:pt x="726" y="618"/>
                    <a:pt x="726" y="618"/>
                  </a:cubicBezTo>
                  <a:cubicBezTo>
                    <a:pt x="130" y="1327"/>
                    <a:pt x="0" y="1802"/>
                    <a:pt x="0" y="1802"/>
                  </a:cubicBezTo>
                  <a:cubicBezTo>
                    <a:pt x="500" y="1998"/>
                    <a:pt x="1067" y="2049"/>
                    <a:pt x="1523" y="2049"/>
                  </a:cubicBezTo>
                  <a:cubicBezTo>
                    <a:pt x="2019" y="2049"/>
                    <a:pt x="2383" y="1989"/>
                    <a:pt x="2383" y="1989"/>
                  </a:cubicBezTo>
                  <a:cubicBezTo>
                    <a:pt x="2321" y="1016"/>
                    <a:pt x="1793" y="719"/>
                    <a:pt x="1769" y="701"/>
                  </a:cubicBezTo>
                  <a:cubicBezTo>
                    <a:pt x="1808" y="661"/>
                    <a:pt x="1898" y="530"/>
                    <a:pt x="1918" y="404"/>
                  </a:cubicBezTo>
                  <a:cubicBezTo>
                    <a:pt x="1955" y="183"/>
                    <a:pt x="1775" y="0"/>
                    <a:pt x="1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66"/>
            <p:cNvSpPr/>
            <p:nvPr/>
          </p:nvSpPr>
          <p:spPr>
            <a:xfrm>
              <a:off x="10172859" y="-414340"/>
              <a:ext cx="692365" cy="615814"/>
            </a:xfrm>
            <a:custGeom>
              <a:rect b="b" l="l" r="r" t="t"/>
              <a:pathLst>
                <a:path extrusionOk="0" h="3073" w="3455">
                  <a:moveTo>
                    <a:pt x="1608" y="1"/>
                  </a:moveTo>
                  <a:cubicBezTo>
                    <a:pt x="819" y="1"/>
                    <a:pt x="249" y="242"/>
                    <a:pt x="249" y="242"/>
                  </a:cubicBezTo>
                  <a:cubicBezTo>
                    <a:pt x="199" y="591"/>
                    <a:pt x="0" y="2328"/>
                    <a:pt x="0" y="2328"/>
                  </a:cubicBezTo>
                  <a:lnTo>
                    <a:pt x="3455" y="3073"/>
                  </a:lnTo>
                  <a:lnTo>
                    <a:pt x="3455" y="515"/>
                  </a:lnTo>
                  <a:cubicBezTo>
                    <a:pt x="2812" y="118"/>
                    <a:pt x="2157" y="1"/>
                    <a:pt x="16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66"/>
            <p:cNvSpPr/>
            <p:nvPr/>
          </p:nvSpPr>
          <p:spPr>
            <a:xfrm>
              <a:off x="10156026" y="-47818"/>
              <a:ext cx="722224" cy="406000"/>
            </a:xfrm>
            <a:custGeom>
              <a:rect b="b" l="l" r="r" t="t"/>
              <a:pathLst>
                <a:path extrusionOk="0" h="2026" w="3604">
                  <a:moveTo>
                    <a:pt x="1593" y="0"/>
                  </a:moveTo>
                  <a:cubicBezTo>
                    <a:pt x="1120" y="0"/>
                    <a:pt x="582" y="103"/>
                    <a:pt x="0" y="387"/>
                  </a:cubicBezTo>
                  <a:lnTo>
                    <a:pt x="38" y="1691"/>
                  </a:lnTo>
                  <a:cubicBezTo>
                    <a:pt x="38" y="1691"/>
                    <a:pt x="562" y="1352"/>
                    <a:pt x="1387" y="1352"/>
                  </a:cubicBezTo>
                  <a:cubicBezTo>
                    <a:pt x="1946" y="1352"/>
                    <a:pt x="2642" y="1507"/>
                    <a:pt x="3408" y="2026"/>
                  </a:cubicBezTo>
                  <a:cubicBezTo>
                    <a:pt x="3408" y="2026"/>
                    <a:pt x="3529" y="1059"/>
                    <a:pt x="3603" y="684"/>
                  </a:cubicBezTo>
                  <a:cubicBezTo>
                    <a:pt x="3603" y="684"/>
                    <a:pt x="2815" y="0"/>
                    <a:pt x="1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66"/>
            <p:cNvSpPr/>
            <p:nvPr/>
          </p:nvSpPr>
          <p:spPr>
            <a:xfrm>
              <a:off x="10287485" y="-132384"/>
              <a:ext cx="318828" cy="321434"/>
            </a:xfrm>
            <a:custGeom>
              <a:rect b="b" l="l" r="r" t="t"/>
              <a:pathLst>
                <a:path extrusionOk="0" h="1604" w="1591">
                  <a:moveTo>
                    <a:pt x="673" y="0"/>
                  </a:moveTo>
                  <a:cubicBezTo>
                    <a:pt x="307" y="0"/>
                    <a:pt x="66" y="227"/>
                    <a:pt x="38" y="324"/>
                  </a:cubicBezTo>
                  <a:cubicBezTo>
                    <a:pt x="0" y="462"/>
                    <a:pt x="211" y="871"/>
                    <a:pt x="237" y="1132"/>
                  </a:cubicBezTo>
                  <a:cubicBezTo>
                    <a:pt x="261" y="1393"/>
                    <a:pt x="261" y="1603"/>
                    <a:pt x="598" y="1603"/>
                  </a:cubicBezTo>
                  <a:cubicBezTo>
                    <a:pt x="1093" y="1603"/>
                    <a:pt x="1081" y="1178"/>
                    <a:pt x="1132" y="1056"/>
                  </a:cubicBezTo>
                  <a:cubicBezTo>
                    <a:pt x="1182" y="933"/>
                    <a:pt x="1591" y="350"/>
                    <a:pt x="1156" y="127"/>
                  </a:cubicBezTo>
                  <a:cubicBezTo>
                    <a:pt x="979" y="35"/>
                    <a:pt x="816" y="0"/>
                    <a:pt x="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66"/>
            <p:cNvSpPr/>
            <p:nvPr/>
          </p:nvSpPr>
          <p:spPr>
            <a:xfrm>
              <a:off x="10385142" y="-104656"/>
              <a:ext cx="26252" cy="274147"/>
            </a:xfrm>
            <a:custGeom>
              <a:rect b="b" l="l" r="r" t="t"/>
              <a:pathLst>
                <a:path extrusionOk="0" h="1368" w="131">
                  <a:moveTo>
                    <a:pt x="1" y="1"/>
                  </a:moveTo>
                  <a:lnTo>
                    <a:pt x="1" y="1"/>
                  </a:lnTo>
                  <a:cubicBezTo>
                    <a:pt x="13" y="115"/>
                    <a:pt x="25" y="230"/>
                    <a:pt x="43" y="342"/>
                  </a:cubicBezTo>
                  <a:cubicBezTo>
                    <a:pt x="51" y="400"/>
                    <a:pt x="57" y="454"/>
                    <a:pt x="63" y="513"/>
                  </a:cubicBezTo>
                  <a:cubicBezTo>
                    <a:pt x="67" y="571"/>
                    <a:pt x="75" y="627"/>
                    <a:pt x="77" y="683"/>
                  </a:cubicBezTo>
                  <a:cubicBezTo>
                    <a:pt x="85" y="795"/>
                    <a:pt x="83" y="908"/>
                    <a:pt x="85" y="1024"/>
                  </a:cubicBezTo>
                  <a:cubicBezTo>
                    <a:pt x="85" y="1138"/>
                    <a:pt x="85" y="1253"/>
                    <a:pt x="91" y="1367"/>
                  </a:cubicBezTo>
                  <a:cubicBezTo>
                    <a:pt x="105" y="1251"/>
                    <a:pt x="115" y="1138"/>
                    <a:pt x="123" y="1024"/>
                  </a:cubicBezTo>
                  <a:cubicBezTo>
                    <a:pt x="127" y="908"/>
                    <a:pt x="131" y="793"/>
                    <a:pt x="125" y="677"/>
                  </a:cubicBezTo>
                  <a:cubicBezTo>
                    <a:pt x="115" y="563"/>
                    <a:pt x="97" y="450"/>
                    <a:pt x="77" y="336"/>
                  </a:cubicBezTo>
                  <a:cubicBezTo>
                    <a:pt x="55" y="224"/>
                    <a:pt x="31" y="11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5" name="Google Shape;1655;p66"/>
          <p:cNvSpPr txBox="1"/>
          <p:nvPr>
            <p:ph idx="2" type="title"/>
          </p:nvPr>
        </p:nvSpPr>
        <p:spPr>
          <a:xfrm>
            <a:off x="568624" y="712400"/>
            <a:ext cx="1989300" cy="12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10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67"/>
          <p:cNvSpPr txBox="1"/>
          <p:nvPr/>
        </p:nvSpPr>
        <p:spPr>
          <a:xfrm>
            <a:off x="603972" y="554100"/>
            <a:ext cx="7424700" cy="4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3000">
                <a:solidFill>
                  <a:schemeClr val="accent4"/>
                </a:solidFill>
                <a:latin typeface="Marcellus"/>
                <a:ea typeface="Marcellus"/>
                <a:cs typeface="Marcellus"/>
                <a:sym typeface="Marcellus"/>
              </a:rPr>
              <a:t>Future work</a:t>
            </a:r>
            <a:endParaRPr b="1" sz="27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-336550" lvl="0" marL="457200" marR="0" rtl="0" algn="l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Clr>
                <a:srgbClr val="111111"/>
              </a:buClr>
              <a:buSzPts val="1700"/>
              <a:buFont typeface="Marcellus"/>
              <a:buChar char="●"/>
            </a:pPr>
            <a:r>
              <a:rPr b="1" lang="en" sz="1700">
                <a:solidFill>
                  <a:srgbClr val="111111"/>
                </a:solidFill>
                <a:latin typeface="Marcellus"/>
                <a:ea typeface="Marcellus"/>
                <a:cs typeface="Marcellus"/>
                <a:sym typeface="Marcellus"/>
              </a:rPr>
              <a:t>Acquire a High-Quality Image Dataset.</a:t>
            </a:r>
            <a:endParaRPr b="1" sz="1700">
              <a:solidFill>
                <a:srgbClr val="11111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-33655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700"/>
              <a:buFont typeface="Marcellus"/>
              <a:buChar char="●"/>
            </a:pPr>
            <a:r>
              <a:rPr b="1" lang="en" sz="1700">
                <a:solidFill>
                  <a:srgbClr val="111111"/>
                </a:solidFill>
                <a:latin typeface="Marcellus"/>
                <a:ea typeface="Marcellus"/>
                <a:cs typeface="Marcellus"/>
                <a:sym typeface="Marcellus"/>
              </a:rPr>
              <a:t>Expand the Dataset.</a:t>
            </a:r>
            <a:endParaRPr b="1" sz="1700">
              <a:solidFill>
                <a:srgbClr val="11111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-33655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700"/>
              <a:buFont typeface="Marcellus"/>
              <a:buChar char="●"/>
            </a:pPr>
            <a:r>
              <a:rPr b="1" lang="en" sz="1700">
                <a:solidFill>
                  <a:srgbClr val="111111"/>
                </a:solidFill>
                <a:latin typeface="Marcellus"/>
                <a:ea typeface="Marcellus"/>
                <a:cs typeface="Marcellus"/>
                <a:sym typeface="Marcellus"/>
              </a:rPr>
              <a:t>Model Enhancement.</a:t>
            </a:r>
            <a:endParaRPr b="1" sz="1700">
              <a:solidFill>
                <a:srgbClr val="11111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-33655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700"/>
              <a:buFont typeface="Marcellus"/>
              <a:buChar char="●"/>
            </a:pPr>
            <a:r>
              <a:rPr b="1" lang="en" sz="1700">
                <a:solidFill>
                  <a:srgbClr val="111111"/>
                </a:solidFill>
                <a:latin typeface="Marcellus"/>
                <a:ea typeface="Marcellus"/>
                <a:cs typeface="Marcellus"/>
                <a:sym typeface="Marcellus"/>
              </a:rPr>
              <a:t>Trying to implement translation &amp; transcription of full sentences by seeking help from domain experts.</a:t>
            </a:r>
            <a:endParaRPr b="1" sz="1700">
              <a:solidFill>
                <a:srgbClr val="11111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2"/>
          <p:cNvSpPr txBox="1"/>
          <p:nvPr/>
        </p:nvSpPr>
        <p:spPr>
          <a:xfrm>
            <a:off x="1536625" y="480915"/>
            <a:ext cx="549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723810"/>
                </a:solidFill>
                <a:latin typeface="Marcellus"/>
                <a:ea typeface="Marcellus"/>
                <a:cs typeface="Marcellus"/>
                <a:sym typeface="Marcellus"/>
              </a:rPr>
              <a:t>AGENDA</a:t>
            </a:r>
            <a:endParaRPr b="1" sz="3600">
              <a:solidFill>
                <a:srgbClr val="723810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541" name="Google Shape;541;p32"/>
          <p:cNvSpPr txBox="1"/>
          <p:nvPr/>
        </p:nvSpPr>
        <p:spPr>
          <a:xfrm>
            <a:off x="484688" y="1382386"/>
            <a:ext cx="889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rgbClr val="B5442B"/>
                </a:solidFill>
                <a:latin typeface="Marcellus"/>
                <a:ea typeface="Marcellus"/>
                <a:cs typeface="Marcellus"/>
                <a:sym typeface="Marcellus"/>
              </a:rPr>
              <a:t>01</a:t>
            </a:r>
            <a:endParaRPr b="1" sz="3700">
              <a:solidFill>
                <a:srgbClr val="B5442B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542" name="Google Shape;542;p32"/>
          <p:cNvSpPr txBox="1"/>
          <p:nvPr/>
        </p:nvSpPr>
        <p:spPr>
          <a:xfrm>
            <a:off x="571194" y="2143782"/>
            <a:ext cx="889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rgbClr val="B5442B"/>
                </a:solidFill>
                <a:latin typeface="Marcellus"/>
                <a:ea typeface="Marcellus"/>
                <a:cs typeface="Marcellus"/>
                <a:sym typeface="Marcellus"/>
              </a:rPr>
              <a:t>03</a:t>
            </a:r>
            <a:endParaRPr b="1" sz="3700">
              <a:solidFill>
                <a:srgbClr val="B5442B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543" name="Google Shape;543;p32"/>
          <p:cNvSpPr txBox="1"/>
          <p:nvPr/>
        </p:nvSpPr>
        <p:spPr>
          <a:xfrm>
            <a:off x="4943530" y="1359284"/>
            <a:ext cx="889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rgbClr val="B5442B"/>
                </a:solidFill>
                <a:latin typeface="Marcellus"/>
                <a:ea typeface="Marcellus"/>
                <a:cs typeface="Marcellus"/>
                <a:sym typeface="Marcellus"/>
              </a:rPr>
              <a:t>02</a:t>
            </a:r>
            <a:endParaRPr b="1" sz="3700">
              <a:solidFill>
                <a:srgbClr val="B5442B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544" name="Google Shape;544;p32"/>
          <p:cNvSpPr txBox="1"/>
          <p:nvPr/>
        </p:nvSpPr>
        <p:spPr>
          <a:xfrm>
            <a:off x="4943530" y="2111678"/>
            <a:ext cx="889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rgbClr val="B5442B"/>
                </a:solidFill>
                <a:latin typeface="Marcellus"/>
                <a:ea typeface="Marcellus"/>
                <a:cs typeface="Marcellus"/>
                <a:sym typeface="Marcellus"/>
              </a:rPr>
              <a:t>04</a:t>
            </a:r>
            <a:endParaRPr b="1" sz="3700">
              <a:solidFill>
                <a:srgbClr val="B5442B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545" name="Google Shape;545;p32"/>
          <p:cNvSpPr txBox="1"/>
          <p:nvPr/>
        </p:nvSpPr>
        <p:spPr>
          <a:xfrm>
            <a:off x="1288521" y="1248511"/>
            <a:ext cx="25227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23810"/>
                </a:solidFill>
                <a:latin typeface="Marcellus"/>
                <a:ea typeface="Marcellus"/>
                <a:cs typeface="Marcellus"/>
                <a:sym typeface="Marcellus"/>
              </a:rPr>
              <a:t>INTRODUCTION</a:t>
            </a:r>
            <a:endParaRPr b="1" sz="1600">
              <a:solidFill>
                <a:srgbClr val="723810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546" name="Google Shape;546;p32"/>
          <p:cNvSpPr txBox="1"/>
          <p:nvPr/>
        </p:nvSpPr>
        <p:spPr>
          <a:xfrm>
            <a:off x="5832730" y="1305311"/>
            <a:ext cx="24939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23810"/>
                </a:solidFill>
                <a:latin typeface="Marcellus"/>
                <a:ea typeface="Marcellus"/>
                <a:cs typeface="Marcellus"/>
                <a:sym typeface="Marcellus"/>
              </a:rPr>
              <a:t>System Architecture</a:t>
            </a:r>
            <a:endParaRPr b="1" sz="1600">
              <a:solidFill>
                <a:srgbClr val="723810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547" name="Google Shape;547;p32"/>
          <p:cNvSpPr txBox="1"/>
          <p:nvPr/>
        </p:nvSpPr>
        <p:spPr>
          <a:xfrm>
            <a:off x="1373901" y="2053103"/>
            <a:ext cx="25227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23810"/>
                </a:solidFill>
                <a:latin typeface="Marcellus"/>
                <a:ea typeface="Marcellus"/>
                <a:cs typeface="Marcellus"/>
                <a:sym typeface="Marcellus"/>
              </a:rPr>
              <a:t>Datasets</a:t>
            </a:r>
            <a:endParaRPr b="1" sz="1600">
              <a:solidFill>
                <a:srgbClr val="723810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548" name="Google Shape;548;p32"/>
          <p:cNvSpPr txBox="1"/>
          <p:nvPr/>
        </p:nvSpPr>
        <p:spPr>
          <a:xfrm>
            <a:off x="5832731" y="2004578"/>
            <a:ext cx="24939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23810"/>
                </a:solidFill>
                <a:latin typeface="Marcellus"/>
                <a:ea typeface="Marcellus"/>
                <a:cs typeface="Marcellus"/>
                <a:sym typeface="Marcellus"/>
              </a:rPr>
              <a:t>Models</a:t>
            </a:r>
            <a:endParaRPr b="1" sz="1600">
              <a:solidFill>
                <a:srgbClr val="723810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549" name="Google Shape;549;p32"/>
          <p:cNvSpPr txBox="1"/>
          <p:nvPr/>
        </p:nvSpPr>
        <p:spPr>
          <a:xfrm>
            <a:off x="581801" y="2942709"/>
            <a:ext cx="889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3810"/>
              </a:buClr>
              <a:buSzPts val="3000"/>
              <a:buFont typeface="Marcellus"/>
              <a:buNone/>
            </a:pPr>
            <a:r>
              <a:rPr b="1" i="0" lang="en" sz="3700" u="none" cap="none" strike="noStrike">
                <a:solidFill>
                  <a:srgbClr val="B5442B"/>
                </a:solidFill>
                <a:latin typeface="Marcellus"/>
                <a:ea typeface="Marcellus"/>
                <a:cs typeface="Marcellus"/>
                <a:sym typeface="Marcellus"/>
              </a:rPr>
              <a:t>05</a:t>
            </a:r>
            <a:endParaRPr/>
          </a:p>
        </p:txBody>
      </p:sp>
      <p:sp>
        <p:nvSpPr>
          <p:cNvPr id="550" name="Google Shape;550;p32"/>
          <p:cNvSpPr txBox="1"/>
          <p:nvPr/>
        </p:nvSpPr>
        <p:spPr>
          <a:xfrm>
            <a:off x="4938124" y="2893269"/>
            <a:ext cx="889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3810"/>
              </a:buClr>
              <a:buSzPts val="3000"/>
              <a:buFont typeface="Marcellus"/>
              <a:buNone/>
            </a:pPr>
            <a:r>
              <a:rPr b="1" i="0" lang="en" sz="3700" u="none" cap="none" strike="noStrike">
                <a:solidFill>
                  <a:srgbClr val="B5442B"/>
                </a:solidFill>
                <a:latin typeface="Marcellus"/>
                <a:ea typeface="Marcellus"/>
                <a:cs typeface="Marcellus"/>
                <a:sym typeface="Marcellus"/>
              </a:rPr>
              <a:t>06</a:t>
            </a:r>
            <a:endParaRPr/>
          </a:p>
        </p:txBody>
      </p:sp>
      <p:sp>
        <p:nvSpPr>
          <p:cNvPr id="551" name="Google Shape;551;p32"/>
          <p:cNvSpPr txBox="1"/>
          <p:nvPr/>
        </p:nvSpPr>
        <p:spPr>
          <a:xfrm>
            <a:off x="581801" y="3723566"/>
            <a:ext cx="889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3810"/>
              </a:buClr>
              <a:buSzPts val="3000"/>
              <a:buFont typeface="Marcellus"/>
              <a:buNone/>
            </a:pPr>
            <a:r>
              <a:rPr b="1" i="0" lang="en" sz="3700" u="none" cap="none" strike="noStrike">
                <a:solidFill>
                  <a:srgbClr val="B5442B"/>
                </a:solidFill>
                <a:latin typeface="Marcellus"/>
                <a:ea typeface="Marcellus"/>
                <a:cs typeface="Marcellus"/>
                <a:sym typeface="Marcellus"/>
              </a:rPr>
              <a:t>07</a:t>
            </a:r>
            <a:endParaRPr/>
          </a:p>
        </p:txBody>
      </p:sp>
      <p:sp>
        <p:nvSpPr>
          <p:cNvPr id="552" name="Google Shape;552;p32"/>
          <p:cNvSpPr txBox="1"/>
          <p:nvPr/>
        </p:nvSpPr>
        <p:spPr>
          <a:xfrm>
            <a:off x="4938124" y="3723566"/>
            <a:ext cx="889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3810"/>
              </a:buClr>
              <a:buSzPts val="3000"/>
              <a:buFont typeface="Marcellus"/>
              <a:buNone/>
            </a:pPr>
            <a:r>
              <a:rPr b="1" i="0" lang="en" sz="3700" u="none" cap="none" strike="noStrike">
                <a:solidFill>
                  <a:srgbClr val="B5442B"/>
                </a:solidFill>
                <a:latin typeface="Marcellus"/>
                <a:ea typeface="Marcellus"/>
                <a:cs typeface="Marcellus"/>
                <a:sym typeface="Marcellus"/>
              </a:rPr>
              <a:t>08</a:t>
            </a:r>
            <a:endParaRPr/>
          </a:p>
        </p:txBody>
      </p:sp>
      <p:sp>
        <p:nvSpPr>
          <p:cNvPr id="553" name="Google Shape;553;p32"/>
          <p:cNvSpPr txBox="1"/>
          <p:nvPr/>
        </p:nvSpPr>
        <p:spPr>
          <a:xfrm>
            <a:off x="1373888" y="2857691"/>
            <a:ext cx="25227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2400"/>
              <a:buFont typeface="Bebas Neue"/>
              <a:buNone/>
            </a:pPr>
            <a:r>
              <a:rPr b="1" lang="en" sz="1600">
                <a:solidFill>
                  <a:srgbClr val="723810"/>
                </a:solidFill>
                <a:latin typeface="Marcellus"/>
                <a:ea typeface="Marcellus"/>
                <a:cs typeface="Marcellus"/>
                <a:sym typeface="Marcellus"/>
              </a:rPr>
              <a:t>Results</a:t>
            </a:r>
            <a:endParaRPr/>
          </a:p>
        </p:txBody>
      </p:sp>
      <p:sp>
        <p:nvSpPr>
          <p:cNvPr id="554" name="Google Shape;554;p32"/>
          <p:cNvSpPr txBox="1"/>
          <p:nvPr/>
        </p:nvSpPr>
        <p:spPr>
          <a:xfrm>
            <a:off x="5827324" y="2830371"/>
            <a:ext cx="29496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2400"/>
              <a:buFont typeface="Bebas Neue"/>
              <a:buNone/>
            </a:pPr>
            <a:r>
              <a:rPr b="1" lang="en" sz="1600">
                <a:solidFill>
                  <a:srgbClr val="723810"/>
                </a:solidFill>
                <a:latin typeface="Marcellus"/>
                <a:ea typeface="Marcellus"/>
                <a:cs typeface="Marcellus"/>
                <a:sym typeface="Marcellus"/>
              </a:rPr>
              <a:t>Related Works</a:t>
            </a:r>
            <a:endParaRPr/>
          </a:p>
        </p:txBody>
      </p:sp>
      <p:sp>
        <p:nvSpPr>
          <p:cNvPr id="555" name="Google Shape;555;p32"/>
          <p:cNvSpPr txBox="1"/>
          <p:nvPr/>
        </p:nvSpPr>
        <p:spPr>
          <a:xfrm>
            <a:off x="1373888" y="3603704"/>
            <a:ext cx="25227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</a:pPr>
            <a:r>
              <a:rPr b="1" lang="en" sz="16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List of Functions</a:t>
            </a:r>
            <a:endParaRPr/>
          </a:p>
        </p:txBody>
      </p:sp>
      <p:sp>
        <p:nvSpPr>
          <p:cNvPr id="556" name="Google Shape;556;p32"/>
          <p:cNvSpPr txBox="1"/>
          <p:nvPr/>
        </p:nvSpPr>
        <p:spPr>
          <a:xfrm>
            <a:off x="5827324" y="3616466"/>
            <a:ext cx="25227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2400"/>
              <a:buFont typeface="Bebas Neue"/>
              <a:buNone/>
            </a:pPr>
            <a:r>
              <a:rPr b="1" lang="en" sz="1600">
                <a:solidFill>
                  <a:srgbClr val="723810"/>
                </a:solidFill>
                <a:latin typeface="Marcellus"/>
                <a:ea typeface="Marcellus"/>
                <a:cs typeface="Marcellus"/>
                <a:sym typeface="Marcellus"/>
              </a:rPr>
              <a:t>Software Tools</a:t>
            </a:r>
            <a:endParaRPr/>
          </a:p>
        </p:txBody>
      </p:sp>
      <p:sp>
        <p:nvSpPr>
          <p:cNvPr id="557" name="Google Shape;557;p32"/>
          <p:cNvSpPr txBox="1"/>
          <p:nvPr/>
        </p:nvSpPr>
        <p:spPr>
          <a:xfrm>
            <a:off x="606100" y="4349700"/>
            <a:ext cx="8406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accent4"/>
                </a:solidFill>
                <a:latin typeface="Marcellus"/>
                <a:ea typeface="Marcellus"/>
                <a:cs typeface="Marcellus"/>
                <a:sym typeface="Marcellus"/>
              </a:rPr>
              <a:t>09</a:t>
            </a:r>
            <a:endParaRPr/>
          </a:p>
        </p:txBody>
      </p:sp>
      <p:sp>
        <p:nvSpPr>
          <p:cNvPr id="558" name="Google Shape;558;p32"/>
          <p:cNvSpPr txBox="1"/>
          <p:nvPr/>
        </p:nvSpPr>
        <p:spPr>
          <a:xfrm>
            <a:off x="4962425" y="4349700"/>
            <a:ext cx="8406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accent4"/>
                </a:solidFill>
                <a:latin typeface="Marcellus"/>
                <a:ea typeface="Marcellus"/>
                <a:cs typeface="Marcellus"/>
                <a:sym typeface="Marcellus"/>
              </a:rPr>
              <a:t>1</a:t>
            </a:r>
            <a:r>
              <a:rPr b="1" lang="en" sz="3700">
                <a:solidFill>
                  <a:schemeClr val="accent4"/>
                </a:solidFill>
                <a:latin typeface="Marcellus"/>
                <a:ea typeface="Marcellus"/>
                <a:cs typeface="Marcellus"/>
                <a:sym typeface="Marcellus"/>
              </a:rPr>
              <a:t>0</a:t>
            </a:r>
            <a:endParaRPr/>
          </a:p>
        </p:txBody>
      </p:sp>
      <p:sp>
        <p:nvSpPr>
          <p:cNvPr id="559" name="Google Shape;559;p32"/>
          <p:cNvSpPr txBox="1"/>
          <p:nvPr/>
        </p:nvSpPr>
        <p:spPr>
          <a:xfrm>
            <a:off x="1373888" y="4371804"/>
            <a:ext cx="25227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</a:pPr>
            <a:r>
              <a:rPr b="1" lang="en" sz="16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Demo</a:t>
            </a:r>
            <a:endParaRPr/>
          </a:p>
        </p:txBody>
      </p:sp>
      <p:sp>
        <p:nvSpPr>
          <p:cNvPr id="560" name="Google Shape;560;p32"/>
          <p:cNvSpPr txBox="1"/>
          <p:nvPr/>
        </p:nvSpPr>
        <p:spPr>
          <a:xfrm>
            <a:off x="5818313" y="4355454"/>
            <a:ext cx="25227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</a:pPr>
            <a:r>
              <a:rPr b="1" lang="en" sz="16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Future Work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p68"/>
          <p:cNvSpPr txBox="1"/>
          <p:nvPr>
            <p:ph type="title"/>
          </p:nvPr>
        </p:nvSpPr>
        <p:spPr>
          <a:xfrm>
            <a:off x="1238550" y="1363650"/>
            <a:ext cx="6666900" cy="24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Thank You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5000"/>
              <a:t>                        </a:t>
            </a:r>
            <a:endParaRPr sz="6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3"/>
          <p:cNvSpPr txBox="1"/>
          <p:nvPr>
            <p:ph type="title"/>
          </p:nvPr>
        </p:nvSpPr>
        <p:spPr>
          <a:xfrm>
            <a:off x="904850" y="1984525"/>
            <a:ext cx="4194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66" name="Google Shape;566;p33"/>
          <p:cNvSpPr txBox="1"/>
          <p:nvPr>
            <p:ph idx="2" type="title"/>
          </p:nvPr>
        </p:nvSpPr>
        <p:spPr>
          <a:xfrm>
            <a:off x="904849" y="929750"/>
            <a:ext cx="1989300" cy="12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567" name="Google Shape;567;p33"/>
          <p:cNvGrpSpPr/>
          <p:nvPr/>
        </p:nvGrpSpPr>
        <p:grpSpPr>
          <a:xfrm>
            <a:off x="6212423" y="712409"/>
            <a:ext cx="1392424" cy="4203690"/>
            <a:chOff x="9414375" y="-726556"/>
            <a:chExt cx="1965867" cy="5934901"/>
          </a:xfrm>
        </p:grpSpPr>
        <p:sp>
          <p:nvSpPr>
            <p:cNvPr id="568" name="Google Shape;568;p33"/>
            <p:cNvSpPr/>
            <p:nvPr/>
          </p:nvSpPr>
          <p:spPr>
            <a:xfrm>
              <a:off x="9637000" y="1127099"/>
              <a:ext cx="1663679" cy="3486272"/>
            </a:xfrm>
            <a:custGeom>
              <a:rect b="b" l="l" r="r" t="t"/>
              <a:pathLst>
                <a:path extrusionOk="0" h="17397" w="8302">
                  <a:moveTo>
                    <a:pt x="8301" y="0"/>
                  </a:moveTo>
                  <a:lnTo>
                    <a:pt x="0" y="21"/>
                  </a:lnTo>
                  <a:lnTo>
                    <a:pt x="0" y="17397"/>
                  </a:lnTo>
                  <a:lnTo>
                    <a:pt x="8301" y="17397"/>
                  </a:lnTo>
                  <a:lnTo>
                    <a:pt x="83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33"/>
            <p:cNvSpPr/>
            <p:nvPr/>
          </p:nvSpPr>
          <p:spPr>
            <a:xfrm>
              <a:off x="10164101" y="2623778"/>
              <a:ext cx="601200" cy="182364"/>
            </a:xfrm>
            <a:custGeom>
              <a:rect b="b" l="l" r="r" t="t"/>
              <a:pathLst>
                <a:path extrusionOk="0" h="910" w="3000">
                  <a:moveTo>
                    <a:pt x="0" y="1"/>
                  </a:moveTo>
                  <a:lnTo>
                    <a:pt x="131" y="840"/>
                  </a:lnTo>
                  <a:cubicBezTo>
                    <a:pt x="131" y="840"/>
                    <a:pt x="864" y="909"/>
                    <a:pt x="1654" y="909"/>
                  </a:cubicBezTo>
                  <a:cubicBezTo>
                    <a:pt x="2092" y="909"/>
                    <a:pt x="2547" y="888"/>
                    <a:pt x="2905" y="821"/>
                  </a:cubicBezTo>
                  <a:lnTo>
                    <a:pt x="2999" y="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33"/>
            <p:cNvSpPr/>
            <p:nvPr/>
          </p:nvSpPr>
          <p:spPr>
            <a:xfrm>
              <a:off x="10968824" y="1127100"/>
              <a:ext cx="359125" cy="4081245"/>
            </a:xfrm>
            <a:custGeom>
              <a:rect b="b" l="l" r="r" t="t"/>
              <a:pathLst>
                <a:path extrusionOk="0" h="20366" w="1120">
                  <a:moveTo>
                    <a:pt x="983" y="0"/>
                  </a:moveTo>
                  <a:lnTo>
                    <a:pt x="983" y="5678"/>
                  </a:lnTo>
                  <a:lnTo>
                    <a:pt x="701" y="5960"/>
                  </a:lnTo>
                  <a:lnTo>
                    <a:pt x="701" y="8372"/>
                  </a:lnTo>
                  <a:lnTo>
                    <a:pt x="0" y="9072"/>
                  </a:lnTo>
                  <a:lnTo>
                    <a:pt x="0" y="20366"/>
                  </a:lnTo>
                  <a:lnTo>
                    <a:pt x="1120" y="18478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33"/>
            <p:cNvSpPr/>
            <p:nvPr/>
          </p:nvSpPr>
          <p:spPr>
            <a:xfrm>
              <a:off x="9414375" y="4313550"/>
              <a:ext cx="1554443" cy="888602"/>
            </a:xfrm>
            <a:custGeom>
              <a:rect b="b" l="l" r="r" t="t"/>
              <a:pathLst>
                <a:path extrusionOk="0" h="4570" w="8220">
                  <a:moveTo>
                    <a:pt x="1" y="0"/>
                  </a:moveTo>
                  <a:lnTo>
                    <a:pt x="1" y="4570"/>
                  </a:lnTo>
                  <a:lnTo>
                    <a:pt x="8219" y="4570"/>
                  </a:lnTo>
                  <a:lnTo>
                    <a:pt x="82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33"/>
            <p:cNvSpPr/>
            <p:nvPr/>
          </p:nvSpPr>
          <p:spPr>
            <a:xfrm>
              <a:off x="10092100" y="2788175"/>
              <a:ext cx="627229" cy="1418408"/>
            </a:xfrm>
            <a:custGeom>
              <a:rect b="b" l="l" r="r" t="t"/>
              <a:pathLst>
                <a:path extrusionOk="0" h="7208" w="3130">
                  <a:moveTo>
                    <a:pt x="598" y="0"/>
                  </a:moveTo>
                  <a:lnTo>
                    <a:pt x="0" y="7208"/>
                  </a:lnTo>
                  <a:lnTo>
                    <a:pt x="3130" y="7208"/>
                  </a:lnTo>
                  <a:lnTo>
                    <a:pt x="27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33"/>
            <p:cNvSpPr/>
            <p:nvPr/>
          </p:nvSpPr>
          <p:spPr>
            <a:xfrm>
              <a:off x="10546397" y="2269151"/>
              <a:ext cx="707996" cy="2059259"/>
            </a:xfrm>
            <a:custGeom>
              <a:rect b="b" l="l" r="r" t="t"/>
              <a:pathLst>
                <a:path extrusionOk="0" h="10276" w="3533">
                  <a:moveTo>
                    <a:pt x="3137" y="1"/>
                  </a:moveTo>
                  <a:lnTo>
                    <a:pt x="1639" y="312"/>
                  </a:lnTo>
                  <a:cubicBezTo>
                    <a:pt x="1639" y="312"/>
                    <a:pt x="1067" y="1254"/>
                    <a:pt x="548" y="1678"/>
                  </a:cubicBezTo>
                  <a:cubicBezTo>
                    <a:pt x="26" y="2099"/>
                    <a:pt x="199" y="3070"/>
                    <a:pt x="100" y="3690"/>
                  </a:cubicBezTo>
                  <a:cubicBezTo>
                    <a:pt x="0" y="4312"/>
                    <a:pt x="516" y="7110"/>
                    <a:pt x="640" y="7806"/>
                  </a:cubicBezTo>
                  <a:cubicBezTo>
                    <a:pt x="722" y="8266"/>
                    <a:pt x="620" y="8691"/>
                    <a:pt x="550" y="9038"/>
                  </a:cubicBezTo>
                  <a:cubicBezTo>
                    <a:pt x="532" y="9054"/>
                    <a:pt x="518" y="9072"/>
                    <a:pt x="510" y="9090"/>
                  </a:cubicBezTo>
                  <a:cubicBezTo>
                    <a:pt x="361" y="9499"/>
                    <a:pt x="22" y="9886"/>
                    <a:pt x="341" y="10181"/>
                  </a:cubicBezTo>
                  <a:cubicBezTo>
                    <a:pt x="396" y="10232"/>
                    <a:pt x="453" y="10250"/>
                    <a:pt x="508" y="10250"/>
                  </a:cubicBezTo>
                  <a:cubicBezTo>
                    <a:pt x="664" y="10250"/>
                    <a:pt x="798" y="10097"/>
                    <a:pt x="798" y="10097"/>
                  </a:cubicBezTo>
                  <a:cubicBezTo>
                    <a:pt x="872" y="10204"/>
                    <a:pt x="954" y="10239"/>
                    <a:pt x="1030" y="10239"/>
                  </a:cubicBezTo>
                  <a:cubicBezTo>
                    <a:pt x="1172" y="10239"/>
                    <a:pt x="1292" y="10115"/>
                    <a:pt x="1292" y="10115"/>
                  </a:cubicBezTo>
                  <a:cubicBezTo>
                    <a:pt x="1373" y="10222"/>
                    <a:pt x="1453" y="10257"/>
                    <a:pt x="1524" y="10257"/>
                  </a:cubicBezTo>
                  <a:cubicBezTo>
                    <a:pt x="1658" y="10257"/>
                    <a:pt x="1757" y="10133"/>
                    <a:pt x="1757" y="10133"/>
                  </a:cubicBezTo>
                  <a:cubicBezTo>
                    <a:pt x="1834" y="10240"/>
                    <a:pt x="1905" y="10276"/>
                    <a:pt x="1965" y="10276"/>
                  </a:cubicBezTo>
                  <a:cubicBezTo>
                    <a:pt x="2082" y="10276"/>
                    <a:pt x="2159" y="10143"/>
                    <a:pt x="2159" y="10143"/>
                  </a:cubicBezTo>
                  <a:cubicBezTo>
                    <a:pt x="2187" y="10234"/>
                    <a:pt x="2271" y="10271"/>
                    <a:pt x="2352" y="10271"/>
                  </a:cubicBezTo>
                  <a:cubicBezTo>
                    <a:pt x="2462" y="10271"/>
                    <a:pt x="2567" y="10203"/>
                    <a:pt x="2524" y="10105"/>
                  </a:cubicBezTo>
                  <a:cubicBezTo>
                    <a:pt x="2425" y="9890"/>
                    <a:pt x="2265" y="9375"/>
                    <a:pt x="2179" y="9062"/>
                  </a:cubicBezTo>
                  <a:cubicBezTo>
                    <a:pt x="2144" y="8747"/>
                    <a:pt x="2088" y="8306"/>
                    <a:pt x="2076" y="7824"/>
                  </a:cubicBezTo>
                  <a:cubicBezTo>
                    <a:pt x="2052" y="6954"/>
                    <a:pt x="2536" y="5279"/>
                    <a:pt x="2560" y="4631"/>
                  </a:cubicBezTo>
                  <a:cubicBezTo>
                    <a:pt x="2586" y="3985"/>
                    <a:pt x="2586" y="3441"/>
                    <a:pt x="2586" y="3441"/>
                  </a:cubicBezTo>
                  <a:cubicBezTo>
                    <a:pt x="2710" y="3293"/>
                    <a:pt x="2740" y="3104"/>
                    <a:pt x="3137" y="2831"/>
                  </a:cubicBezTo>
                  <a:cubicBezTo>
                    <a:pt x="3533" y="2558"/>
                    <a:pt x="3137" y="1"/>
                    <a:pt x="31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33"/>
            <p:cNvSpPr/>
            <p:nvPr/>
          </p:nvSpPr>
          <p:spPr>
            <a:xfrm>
              <a:off x="10903300" y="2788175"/>
              <a:ext cx="282750" cy="1554173"/>
            </a:xfrm>
            <a:custGeom>
              <a:rect b="b" l="l" r="r" t="t"/>
              <a:pathLst>
                <a:path extrusionOk="0" h="7883" w="1411">
                  <a:moveTo>
                    <a:pt x="889" y="0"/>
                  </a:moveTo>
                  <a:cubicBezTo>
                    <a:pt x="835" y="19"/>
                    <a:pt x="444" y="410"/>
                    <a:pt x="386" y="765"/>
                  </a:cubicBezTo>
                  <a:cubicBezTo>
                    <a:pt x="331" y="1120"/>
                    <a:pt x="311" y="2536"/>
                    <a:pt x="217" y="3373"/>
                  </a:cubicBezTo>
                  <a:cubicBezTo>
                    <a:pt x="125" y="4211"/>
                    <a:pt x="0" y="5738"/>
                    <a:pt x="57" y="6205"/>
                  </a:cubicBezTo>
                  <a:cubicBezTo>
                    <a:pt x="113" y="6671"/>
                    <a:pt x="574" y="7080"/>
                    <a:pt x="536" y="7882"/>
                  </a:cubicBezTo>
                  <a:cubicBezTo>
                    <a:pt x="536" y="7882"/>
                    <a:pt x="1226" y="7639"/>
                    <a:pt x="1206" y="7323"/>
                  </a:cubicBezTo>
                  <a:cubicBezTo>
                    <a:pt x="1188" y="7008"/>
                    <a:pt x="797" y="5980"/>
                    <a:pt x="853" y="5459"/>
                  </a:cubicBezTo>
                  <a:cubicBezTo>
                    <a:pt x="907" y="4937"/>
                    <a:pt x="1226" y="1324"/>
                    <a:pt x="1318" y="971"/>
                  </a:cubicBezTo>
                  <a:cubicBezTo>
                    <a:pt x="1411" y="614"/>
                    <a:pt x="889" y="0"/>
                    <a:pt x="8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33"/>
            <p:cNvSpPr/>
            <p:nvPr/>
          </p:nvSpPr>
          <p:spPr>
            <a:xfrm>
              <a:off x="10915326" y="4247452"/>
              <a:ext cx="68936" cy="98995"/>
            </a:xfrm>
            <a:custGeom>
              <a:rect b="b" l="l" r="r" t="t"/>
              <a:pathLst>
                <a:path extrusionOk="0" h="494" w="344">
                  <a:moveTo>
                    <a:pt x="223" y="0"/>
                  </a:moveTo>
                  <a:cubicBezTo>
                    <a:pt x="243" y="309"/>
                    <a:pt x="1" y="494"/>
                    <a:pt x="1" y="494"/>
                  </a:cubicBezTo>
                  <a:lnTo>
                    <a:pt x="344" y="494"/>
                  </a:lnTo>
                  <a:cubicBezTo>
                    <a:pt x="336" y="289"/>
                    <a:pt x="223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33"/>
            <p:cNvSpPr/>
            <p:nvPr/>
          </p:nvSpPr>
          <p:spPr>
            <a:xfrm>
              <a:off x="10833364" y="4245448"/>
              <a:ext cx="72944" cy="102602"/>
            </a:xfrm>
            <a:custGeom>
              <a:rect b="b" l="l" r="r" t="t"/>
              <a:pathLst>
                <a:path extrusionOk="0" h="512" w="364">
                  <a:moveTo>
                    <a:pt x="271" y="0"/>
                  </a:moveTo>
                  <a:cubicBezTo>
                    <a:pt x="233" y="327"/>
                    <a:pt x="0" y="468"/>
                    <a:pt x="0" y="468"/>
                  </a:cubicBezTo>
                  <a:lnTo>
                    <a:pt x="345" y="512"/>
                  </a:lnTo>
                  <a:cubicBezTo>
                    <a:pt x="363" y="261"/>
                    <a:pt x="271" y="0"/>
                    <a:pt x="2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33"/>
            <p:cNvSpPr/>
            <p:nvPr/>
          </p:nvSpPr>
          <p:spPr>
            <a:xfrm>
              <a:off x="10739979" y="4233825"/>
              <a:ext cx="70138" cy="107412"/>
            </a:xfrm>
            <a:custGeom>
              <a:rect b="b" l="l" r="r" t="t"/>
              <a:pathLst>
                <a:path extrusionOk="0" h="536" w="350">
                  <a:moveTo>
                    <a:pt x="314" y="0"/>
                  </a:moveTo>
                  <a:cubicBezTo>
                    <a:pt x="280" y="281"/>
                    <a:pt x="1" y="492"/>
                    <a:pt x="1" y="492"/>
                  </a:cubicBezTo>
                  <a:lnTo>
                    <a:pt x="326" y="536"/>
                  </a:lnTo>
                  <a:cubicBezTo>
                    <a:pt x="350" y="409"/>
                    <a:pt x="314" y="0"/>
                    <a:pt x="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33"/>
            <p:cNvSpPr/>
            <p:nvPr/>
          </p:nvSpPr>
          <p:spPr>
            <a:xfrm>
              <a:off x="10622347" y="4197553"/>
              <a:ext cx="89376" cy="146088"/>
            </a:xfrm>
            <a:custGeom>
              <a:rect b="b" l="l" r="r" t="t"/>
              <a:pathLst>
                <a:path extrusionOk="0" h="729" w="446">
                  <a:moveTo>
                    <a:pt x="395" y="1"/>
                  </a:moveTo>
                  <a:cubicBezTo>
                    <a:pt x="365" y="410"/>
                    <a:pt x="0" y="653"/>
                    <a:pt x="0" y="653"/>
                  </a:cubicBezTo>
                  <a:lnTo>
                    <a:pt x="425" y="729"/>
                  </a:lnTo>
                  <a:cubicBezTo>
                    <a:pt x="446" y="536"/>
                    <a:pt x="395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33"/>
            <p:cNvSpPr/>
            <p:nvPr/>
          </p:nvSpPr>
          <p:spPr>
            <a:xfrm>
              <a:off x="9947814" y="977203"/>
              <a:ext cx="1067103" cy="1531819"/>
            </a:xfrm>
            <a:custGeom>
              <a:rect b="b" l="l" r="r" t="t"/>
              <a:pathLst>
                <a:path extrusionOk="0" h="7644" w="5325">
                  <a:moveTo>
                    <a:pt x="2942" y="0"/>
                  </a:moveTo>
                  <a:cubicBezTo>
                    <a:pt x="2914" y="0"/>
                    <a:pt x="2888" y="1"/>
                    <a:pt x="2865" y="2"/>
                  </a:cubicBezTo>
                  <a:cubicBezTo>
                    <a:pt x="1745" y="78"/>
                    <a:pt x="219" y="227"/>
                    <a:pt x="110" y="452"/>
                  </a:cubicBezTo>
                  <a:cubicBezTo>
                    <a:pt x="0" y="678"/>
                    <a:pt x="38" y="3172"/>
                    <a:pt x="187" y="3657"/>
                  </a:cubicBezTo>
                  <a:cubicBezTo>
                    <a:pt x="333" y="4141"/>
                    <a:pt x="72" y="7194"/>
                    <a:pt x="72" y="7194"/>
                  </a:cubicBezTo>
                  <a:cubicBezTo>
                    <a:pt x="72" y="7194"/>
                    <a:pt x="221" y="7603"/>
                    <a:pt x="2046" y="7641"/>
                  </a:cubicBezTo>
                  <a:cubicBezTo>
                    <a:pt x="2104" y="7642"/>
                    <a:pt x="2161" y="7643"/>
                    <a:pt x="2217" y="7643"/>
                  </a:cubicBezTo>
                  <a:cubicBezTo>
                    <a:pt x="3949" y="7643"/>
                    <a:pt x="5125" y="7094"/>
                    <a:pt x="5125" y="7094"/>
                  </a:cubicBezTo>
                  <a:cubicBezTo>
                    <a:pt x="4975" y="6165"/>
                    <a:pt x="5324" y="339"/>
                    <a:pt x="5324" y="339"/>
                  </a:cubicBezTo>
                  <a:cubicBezTo>
                    <a:pt x="5324" y="339"/>
                    <a:pt x="3556" y="0"/>
                    <a:pt x="29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33"/>
            <p:cNvSpPr/>
            <p:nvPr/>
          </p:nvSpPr>
          <p:spPr>
            <a:xfrm>
              <a:off x="10290291" y="544951"/>
              <a:ext cx="500186" cy="598379"/>
            </a:xfrm>
            <a:custGeom>
              <a:rect b="b" l="l" r="r" t="t"/>
              <a:pathLst>
                <a:path extrusionOk="0" h="2986" w="2496">
                  <a:moveTo>
                    <a:pt x="2496" y="1"/>
                  </a:moveTo>
                  <a:lnTo>
                    <a:pt x="0" y="1116"/>
                  </a:lnTo>
                  <a:cubicBezTo>
                    <a:pt x="0" y="1116"/>
                    <a:pt x="113" y="2013"/>
                    <a:pt x="74" y="2607"/>
                  </a:cubicBezTo>
                  <a:cubicBezTo>
                    <a:pt x="74" y="2607"/>
                    <a:pt x="433" y="2986"/>
                    <a:pt x="1131" y="2986"/>
                  </a:cubicBezTo>
                  <a:cubicBezTo>
                    <a:pt x="1181" y="2986"/>
                    <a:pt x="1233" y="2984"/>
                    <a:pt x="1286" y="2980"/>
                  </a:cubicBezTo>
                  <a:cubicBezTo>
                    <a:pt x="1992" y="2926"/>
                    <a:pt x="2383" y="2496"/>
                    <a:pt x="2383" y="2496"/>
                  </a:cubicBezTo>
                  <a:cubicBezTo>
                    <a:pt x="2383" y="2496"/>
                    <a:pt x="2383" y="2049"/>
                    <a:pt x="2421" y="1192"/>
                  </a:cubicBezTo>
                  <a:cubicBezTo>
                    <a:pt x="2460" y="334"/>
                    <a:pt x="2496" y="1"/>
                    <a:pt x="2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33"/>
            <p:cNvSpPr/>
            <p:nvPr/>
          </p:nvSpPr>
          <p:spPr>
            <a:xfrm>
              <a:off x="9647822" y="1045137"/>
              <a:ext cx="374137" cy="1127422"/>
            </a:xfrm>
            <a:custGeom>
              <a:rect b="b" l="l" r="r" t="t"/>
              <a:pathLst>
                <a:path extrusionOk="0" h="5626" w="1867">
                  <a:moveTo>
                    <a:pt x="1826" y="0"/>
                  </a:moveTo>
                  <a:cubicBezTo>
                    <a:pt x="1826" y="0"/>
                    <a:pt x="859" y="223"/>
                    <a:pt x="598" y="967"/>
                  </a:cubicBezTo>
                  <a:cubicBezTo>
                    <a:pt x="338" y="1713"/>
                    <a:pt x="1" y="4618"/>
                    <a:pt x="151" y="5625"/>
                  </a:cubicBezTo>
                  <a:lnTo>
                    <a:pt x="1754" y="5511"/>
                  </a:lnTo>
                  <a:cubicBezTo>
                    <a:pt x="1754" y="5511"/>
                    <a:pt x="1866" y="3573"/>
                    <a:pt x="1866" y="2867"/>
                  </a:cubicBezTo>
                  <a:cubicBezTo>
                    <a:pt x="1866" y="2159"/>
                    <a:pt x="1826" y="0"/>
                    <a:pt x="18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33"/>
            <p:cNvSpPr/>
            <p:nvPr/>
          </p:nvSpPr>
          <p:spPr>
            <a:xfrm>
              <a:off x="9742208" y="2561728"/>
              <a:ext cx="561106" cy="1767484"/>
            </a:xfrm>
            <a:custGeom>
              <a:rect b="b" l="l" r="r" t="t"/>
              <a:pathLst>
                <a:path extrusionOk="0" h="8820" w="2800">
                  <a:moveTo>
                    <a:pt x="1203" y="1"/>
                  </a:moveTo>
                  <a:cubicBezTo>
                    <a:pt x="1039" y="1"/>
                    <a:pt x="855" y="15"/>
                    <a:pt x="649" y="45"/>
                  </a:cubicBezTo>
                  <a:cubicBezTo>
                    <a:pt x="352" y="87"/>
                    <a:pt x="1" y="866"/>
                    <a:pt x="77" y="1584"/>
                  </a:cubicBezTo>
                  <a:cubicBezTo>
                    <a:pt x="151" y="2304"/>
                    <a:pt x="27" y="3273"/>
                    <a:pt x="224" y="4218"/>
                  </a:cubicBezTo>
                  <a:cubicBezTo>
                    <a:pt x="412" y="5112"/>
                    <a:pt x="645" y="7016"/>
                    <a:pt x="585" y="7526"/>
                  </a:cubicBezTo>
                  <a:cubicBezTo>
                    <a:pt x="575" y="7538"/>
                    <a:pt x="567" y="7552"/>
                    <a:pt x="563" y="7568"/>
                  </a:cubicBezTo>
                  <a:cubicBezTo>
                    <a:pt x="480" y="7877"/>
                    <a:pt x="312" y="8424"/>
                    <a:pt x="210" y="8649"/>
                  </a:cubicBezTo>
                  <a:cubicBezTo>
                    <a:pt x="165" y="8747"/>
                    <a:pt x="269" y="8815"/>
                    <a:pt x="379" y="8815"/>
                  </a:cubicBezTo>
                  <a:cubicBezTo>
                    <a:pt x="461" y="8815"/>
                    <a:pt x="545" y="8777"/>
                    <a:pt x="573" y="8685"/>
                  </a:cubicBezTo>
                  <a:cubicBezTo>
                    <a:pt x="573" y="8685"/>
                    <a:pt x="650" y="8820"/>
                    <a:pt x="767" y="8820"/>
                  </a:cubicBezTo>
                  <a:cubicBezTo>
                    <a:pt x="827" y="8820"/>
                    <a:pt x="898" y="8784"/>
                    <a:pt x="974" y="8675"/>
                  </a:cubicBezTo>
                  <a:cubicBezTo>
                    <a:pt x="974" y="8675"/>
                    <a:pt x="1074" y="8799"/>
                    <a:pt x="1208" y="8799"/>
                  </a:cubicBezTo>
                  <a:cubicBezTo>
                    <a:pt x="1279" y="8799"/>
                    <a:pt x="1360" y="8764"/>
                    <a:pt x="1441" y="8659"/>
                  </a:cubicBezTo>
                  <a:cubicBezTo>
                    <a:pt x="1441" y="8659"/>
                    <a:pt x="1559" y="8781"/>
                    <a:pt x="1702" y="8781"/>
                  </a:cubicBezTo>
                  <a:cubicBezTo>
                    <a:pt x="1777" y="8781"/>
                    <a:pt x="1860" y="8747"/>
                    <a:pt x="1935" y="8641"/>
                  </a:cubicBezTo>
                  <a:cubicBezTo>
                    <a:pt x="1935" y="8641"/>
                    <a:pt x="2067" y="8794"/>
                    <a:pt x="2223" y="8794"/>
                  </a:cubicBezTo>
                  <a:cubicBezTo>
                    <a:pt x="2277" y="8794"/>
                    <a:pt x="2335" y="8775"/>
                    <a:pt x="2390" y="8723"/>
                  </a:cubicBezTo>
                  <a:cubicBezTo>
                    <a:pt x="2709" y="8432"/>
                    <a:pt x="2372" y="8043"/>
                    <a:pt x="2222" y="7632"/>
                  </a:cubicBezTo>
                  <a:cubicBezTo>
                    <a:pt x="2218" y="7620"/>
                    <a:pt x="2210" y="7610"/>
                    <a:pt x="2200" y="7598"/>
                  </a:cubicBezTo>
                  <a:cubicBezTo>
                    <a:pt x="2117" y="7305"/>
                    <a:pt x="2089" y="6960"/>
                    <a:pt x="2089" y="6328"/>
                  </a:cubicBezTo>
                  <a:cubicBezTo>
                    <a:pt x="2089" y="5704"/>
                    <a:pt x="2573" y="3371"/>
                    <a:pt x="2549" y="2304"/>
                  </a:cubicBezTo>
                  <a:cubicBezTo>
                    <a:pt x="2525" y="1336"/>
                    <a:pt x="2800" y="1"/>
                    <a:pt x="1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33"/>
            <p:cNvSpPr/>
            <p:nvPr/>
          </p:nvSpPr>
          <p:spPr>
            <a:xfrm>
              <a:off x="10031375" y="2590975"/>
              <a:ext cx="301201" cy="1722571"/>
            </a:xfrm>
            <a:custGeom>
              <a:rect b="b" l="l" r="r" t="t"/>
              <a:pathLst>
                <a:path extrusionOk="0" h="8949" w="1503">
                  <a:moveTo>
                    <a:pt x="688" y="1"/>
                  </a:moveTo>
                  <a:cubicBezTo>
                    <a:pt x="357" y="1"/>
                    <a:pt x="0" y="60"/>
                    <a:pt x="0" y="60"/>
                  </a:cubicBezTo>
                  <a:cubicBezTo>
                    <a:pt x="0" y="60"/>
                    <a:pt x="534" y="220"/>
                    <a:pt x="596" y="1103"/>
                  </a:cubicBezTo>
                  <a:cubicBezTo>
                    <a:pt x="660" y="1985"/>
                    <a:pt x="448" y="4704"/>
                    <a:pt x="373" y="5957"/>
                  </a:cubicBezTo>
                  <a:cubicBezTo>
                    <a:pt x="297" y="7211"/>
                    <a:pt x="474" y="7721"/>
                    <a:pt x="622" y="7994"/>
                  </a:cubicBezTo>
                  <a:cubicBezTo>
                    <a:pt x="771" y="8266"/>
                    <a:pt x="971" y="8553"/>
                    <a:pt x="871" y="8948"/>
                  </a:cubicBezTo>
                  <a:cubicBezTo>
                    <a:pt x="871" y="8948"/>
                    <a:pt x="1378" y="8700"/>
                    <a:pt x="1132" y="7384"/>
                  </a:cubicBezTo>
                  <a:cubicBezTo>
                    <a:pt x="883" y="6068"/>
                    <a:pt x="1106" y="4393"/>
                    <a:pt x="1304" y="3446"/>
                  </a:cubicBezTo>
                  <a:cubicBezTo>
                    <a:pt x="1503" y="2501"/>
                    <a:pt x="1392" y="381"/>
                    <a:pt x="1216" y="132"/>
                  </a:cubicBezTo>
                  <a:cubicBezTo>
                    <a:pt x="1144" y="30"/>
                    <a:pt x="923" y="1"/>
                    <a:pt x="6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33"/>
            <p:cNvSpPr/>
            <p:nvPr/>
          </p:nvSpPr>
          <p:spPr>
            <a:xfrm>
              <a:off x="10078272" y="4212783"/>
              <a:ext cx="57714" cy="141880"/>
            </a:xfrm>
            <a:custGeom>
              <a:rect b="b" l="l" r="r" t="t"/>
              <a:pathLst>
                <a:path extrusionOk="0" h="708" w="288">
                  <a:moveTo>
                    <a:pt x="115" y="1"/>
                  </a:moveTo>
                  <a:cubicBezTo>
                    <a:pt x="188" y="384"/>
                    <a:pt x="1" y="707"/>
                    <a:pt x="1" y="707"/>
                  </a:cubicBezTo>
                  <a:lnTo>
                    <a:pt x="288" y="683"/>
                  </a:lnTo>
                  <a:cubicBezTo>
                    <a:pt x="288" y="362"/>
                    <a:pt x="115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33"/>
            <p:cNvSpPr/>
            <p:nvPr/>
          </p:nvSpPr>
          <p:spPr>
            <a:xfrm>
              <a:off x="9957834" y="4213585"/>
              <a:ext cx="80158" cy="138273"/>
            </a:xfrm>
            <a:custGeom>
              <a:rect b="b" l="l" r="r" t="t"/>
              <a:pathLst>
                <a:path extrusionOk="0" h="690" w="400">
                  <a:moveTo>
                    <a:pt x="305" y="1"/>
                  </a:moveTo>
                  <a:cubicBezTo>
                    <a:pt x="257" y="406"/>
                    <a:pt x="0" y="679"/>
                    <a:pt x="0" y="679"/>
                  </a:cubicBezTo>
                  <a:cubicBezTo>
                    <a:pt x="32" y="687"/>
                    <a:pt x="63" y="690"/>
                    <a:pt x="92" y="690"/>
                  </a:cubicBezTo>
                  <a:cubicBezTo>
                    <a:pt x="271" y="690"/>
                    <a:pt x="399" y="568"/>
                    <a:pt x="397" y="567"/>
                  </a:cubicBezTo>
                  <a:cubicBezTo>
                    <a:pt x="359" y="368"/>
                    <a:pt x="305" y="1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33"/>
            <p:cNvSpPr/>
            <p:nvPr/>
          </p:nvSpPr>
          <p:spPr>
            <a:xfrm>
              <a:off x="9883487" y="4249055"/>
              <a:ext cx="56311" cy="102201"/>
            </a:xfrm>
            <a:custGeom>
              <a:rect b="b" l="l" r="r" t="t"/>
              <a:pathLst>
                <a:path extrusionOk="0" h="510" w="281">
                  <a:moveTo>
                    <a:pt x="245" y="0"/>
                  </a:moveTo>
                  <a:cubicBezTo>
                    <a:pt x="231" y="253"/>
                    <a:pt x="0" y="510"/>
                    <a:pt x="0" y="510"/>
                  </a:cubicBezTo>
                  <a:lnTo>
                    <a:pt x="281" y="392"/>
                  </a:lnTo>
                  <a:cubicBezTo>
                    <a:pt x="281" y="303"/>
                    <a:pt x="245" y="0"/>
                    <a:pt x="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33"/>
            <p:cNvSpPr/>
            <p:nvPr/>
          </p:nvSpPr>
          <p:spPr>
            <a:xfrm>
              <a:off x="9787698" y="4252261"/>
              <a:ext cx="73345" cy="93184"/>
            </a:xfrm>
            <a:custGeom>
              <a:rect b="b" l="l" r="r" t="t"/>
              <a:pathLst>
                <a:path extrusionOk="0" h="465" w="366">
                  <a:moveTo>
                    <a:pt x="366" y="0"/>
                  </a:moveTo>
                  <a:cubicBezTo>
                    <a:pt x="316" y="237"/>
                    <a:pt x="1" y="460"/>
                    <a:pt x="1" y="460"/>
                  </a:cubicBezTo>
                  <a:cubicBezTo>
                    <a:pt x="14" y="463"/>
                    <a:pt x="29" y="464"/>
                    <a:pt x="45" y="464"/>
                  </a:cubicBezTo>
                  <a:cubicBezTo>
                    <a:pt x="167" y="464"/>
                    <a:pt x="342" y="388"/>
                    <a:pt x="342" y="388"/>
                  </a:cubicBezTo>
                  <a:cubicBezTo>
                    <a:pt x="328" y="291"/>
                    <a:pt x="366" y="1"/>
                    <a:pt x="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33"/>
            <p:cNvSpPr/>
            <p:nvPr/>
          </p:nvSpPr>
          <p:spPr>
            <a:xfrm>
              <a:off x="9782488" y="2324260"/>
              <a:ext cx="1459477" cy="620423"/>
            </a:xfrm>
            <a:custGeom>
              <a:rect b="b" l="l" r="r" t="t"/>
              <a:pathLst>
                <a:path extrusionOk="0" h="3096" w="7283">
                  <a:moveTo>
                    <a:pt x="1190" y="0"/>
                  </a:moveTo>
                  <a:cubicBezTo>
                    <a:pt x="1192" y="7"/>
                    <a:pt x="187" y="1349"/>
                    <a:pt x="1" y="1774"/>
                  </a:cubicBezTo>
                  <a:cubicBezTo>
                    <a:pt x="1" y="1774"/>
                    <a:pt x="424" y="1601"/>
                    <a:pt x="913" y="1531"/>
                  </a:cubicBezTo>
                  <a:cubicBezTo>
                    <a:pt x="1001" y="1519"/>
                    <a:pt x="1080" y="1513"/>
                    <a:pt x="1154" y="1513"/>
                  </a:cubicBezTo>
                  <a:cubicBezTo>
                    <a:pt x="1742" y="1513"/>
                    <a:pt x="1979" y="1866"/>
                    <a:pt x="3056" y="1866"/>
                  </a:cubicBezTo>
                  <a:cubicBezTo>
                    <a:pt x="3687" y="1866"/>
                    <a:pt x="4259" y="1821"/>
                    <a:pt x="4746" y="1821"/>
                  </a:cubicBezTo>
                  <a:cubicBezTo>
                    <a:pt x="5725" y="1821"/>
                    <a:pt x="6364" y="2003"/>
                    <a:pt x="6462" y="3096"/>
                  </a:cubicBezTo>
                  <a:cubicBezTo>
                    <a:pt x="6462" y="3096"/>
                    <a:pt x="6871" y="2723"/>
                    <a:pt x="7078" y="2406"/>
                  </a:cubicBezTo>
                  <a:cubicBezTo>
                    <a:pt x="7282" y="2091"/>
                    <a:pt x="7094" y="227"/>
                    <a:pt x="7002" y="115"/>
                  </a:cubicBezTo>
                  <a:cubicBezTo>
                    <a:pt x="7002" y="115"/>
                    <a:pt x="5360" y="251"/>
                    <a:pt x="3769" y="251"/>
                  </a:cubicBezTo>
                  <a:cubicBezTo>
                    <a:pt x="2730" y="251"/>
                    <a:pt x="1713" y="193"/>
                    <a:pt x="11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33"/>
            <p:cNvSpPr/>
            <p:nvPr/>
          </p:nvSpPr>
          <p:spPr>
            <a:xfrm>
              <a:off x="10596095" y="1029907"/>
              <a:ext cx="731843" cy="1672497"/>
            </a:xfrm>
            <a:custGeom>
              <a:rect b="b" l="l" r="r" t="t"/>
              <a:pathLst>
                <a:path extrusionOk="0" h="8346" w="3652">
                  <a:moveTo>
                    <a:pt x="1565" y="0"/>
                  </a:moveTo>
                  <a:lnTo>
                    <a:pt x="1750" y="5292"/>
                  </a:lnTo>
                  <a:cubicBezTo>
                    <a:pt x="1766" y="5296"/>
                    <a:pt x="1784" y="5304"/>
                    <a:pt x="1804" y="5312"/>
                  </a:cubicBezTo>
                  <a:cubicBezTo>
                    <a:pt x="1686" y="5420"/>
                    <a:pt x="1596" y="5577"/>
                    <a:pt x="1489" y="5775"/>
                  </a:cubicBezTo>
                  <a:cubicBezTo>
                    <a:pt x="1239" y="6243"/>
                    <a:pt x="968" y="6931"/>
                    <a:pt x="819" y="6967"/>
                  </a:cubicBezTo>
                  <a:cubicBezTo>
                    <a:pt x="673" y="7005"/>
                    <a:pt x="1" y="7934"/>
                    <a:pt x="113" y="8048"/>
                  </a:cubicBezTo>
                  <a:cubicBezTo>
                    <a:pt x="127" y="8062"/>
                    <a:pt x="144" y="8068"/>
                    <a:pt x="165" y="8068"/>
                  </a:cubicBezTo>
                  <a:cubicBezTo>
                    <a:pt x="318" y="8068"/>
                    <a:pt x="635" y="7749"/>
                    <a:pt x="635" y="7749"/>
                  </a:cubicBezTo>
                  <a:lnTo>
                    <a:pt x="635" y="7749"/>
                  </a:lnTo>
                  <a:cubicBezTo>
                    <a:pt x="635" y="7749"/>
                    <a:pt x="486" y="8233"/>
                    <a:pt x="709" y="8233"/>
                  </a:cubicBezTo>
                  <a:cubicBezTo>
                    <a:pt x="934" y="8233"/>
                    <a:pt x="1269" y="7749"/>
                    <a:pt x="1269" y="7749"/>
                  </a:cubicBezTo>
                  <a:lnTo>
                    <a:pt x="1269" y="7749"/>
                  </a:lnTo>
                  <a:cubicBezTo>
                    <a:pt x="1269" y="7749"/>
                    <a:pt x="1194" y="8345"/>
                    <a:pt x="1381" y="8345"/>
                  </a:cubicBezTo>
                  <a:cubicBezTo>
                    <a:pt x="1568" y="8345"/>
                    <a:pt x="1756" y="7787"/>
                    <a:pt x="1979" y="7489"/>
                  </a:cubicBezTo>
                  <a:cubicBezTo>
                    <a:pt x="2201" y="7190"/>
                    <a:pt x="3642" y="6301"/>
                    <a:pt x="3395" y="5699"/>
                  </a:cubicBezTo>
                  <a:cubicBezTo>
                    <a:pt x="3427" y="5477"/>
                    <a:pt x="3652" y="2572"/>
                    <a:pt x="3315" y="1342"/>
                  </a:cubicBezTo>
                  <a:cubicBezTo>
                    <a:pt x="2980" y="114"/>
                    <a:pt x="1566" y="0"/>
                    <a:pt x="1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33"/>
            <p:cNvSpPr/>
            <p:nvPr/>
          </p:nvSpPr>
          <p:spPr>
            <a:xfrm>
              <a:off x="10846189" y="1056159"/>
              <a:ext cx="534053" cy="1668689"/>
            </a:xfrm>
            <a:custGeom>
              <a:rect b="b" l="l" r="r" t="t"/>
              <a:pathLst>
                <a:path extrusionOk="0" h="8327" w="2665">
                  <a:moveTo>
                    <a:pt x="1615" y="0"/>
                  </a:moveTo>
                  <a:cubicBezTo>
                    <a:pt x="1336" y="0"/>
                    <a:pt x="1062" y="244"/>
                    <a:pt x="1062" y="244"/>
                  </a:cubicBezTo>
                  <a:cubicBezTo>
                    <a:pt x="1062" y="244"/>
                    <a:pt x="1583" y="748"/>
                    <a:pt x="1752" y="1863"/>
                  </a:cubicBezTo>
                  <a:cubicBezTo>
                    <a:pt x="1920" y="2978"/>
                    <a:pt x="1956" y="5049"/>
                    <a:pt x="1864" y="5291"/>
                  </a:cubicBezTo>
                  <a:cubicBezTo>
                    <a:pt x="1772" y="5534"/>
                    <a:pt x="578" y="6968"/>
                    <a:pt x="506" y="7041"/>
                  </a:cubicBezTo>
                  <a:cubicBezTo>
                    <a:pt x="430" y="7117"/>
                    <a:pt x="169" y="8042"/>
                    <a:pt x="1" y="8327"/>
                  </a:cubicBezTo>
                  <a:cubicBezTo>
                    <a:pt x="1" y="8327"/>
                    <a:pt x="697" y="8172"/>
                    <a:pt x="1529" y="7007"/>
                  </a:cubicBezTo>
                  <a:cubicBezTo>
                    <a:pt x="1926" y="6449"/>
                    <a:pt x="2588" y="5626"/>
                    <a:pt x="2626" y="5235"/>
                  </a:cubicBezTo>
                  <a:cubicBezTo>
                    <a:pt x="2665" y="4844"/>
                    <a:pt x="2253" y="487"/>
                    <a:pt x="1920" y="134"/>
                  </a:cubicBezTo>
                  <a:cubicBezTo>
                    <a:pt x="1828" y="36"/>
                    <a:pt x="1721" y="0"/>
                    <a:pt x="16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33"/>
            <p:cNvSpPr/>
            <p:nvPr/>
          </p:nvSpPr>
          <p:spPr>
            <a:xfrm>
              <a:off x="10643589" y="100074"/>
              <a:ext cx="577939" cy="1353267"/>
            </a:xfrm>
            <a:custGeom>
              <a:rect b="b" l="l" r="r" t="t"/>
              <a:pathLst>
                <a:path extrusionOk="0" h="6753" w="2884">
                  <a:moveTo>
                    <a:pt x="1160" y="0"/>
                  </a:moveTo>
                  <a:lnTo>
                    <a:pt x="673" y="2728"/>
                  </a:lnTo>
                  <a:lnTo>
                    <a:pt x="622" y="3795"/>
                  </a:lnTo>
                  <a:cubicBezTo>
                    <a:pt x="0" y="4690"/>
                    <a:pt x="101" y="6752"/>
                    <a:pt x="101" y="6752"/>
                  </a:cubicBezTo>
                  <a:lnTo>
                    <a:pt x="1541" y="6726"/>
                  </a:lnTo>
                  <a:cubicBezTo>
                    <a:pt x="1668" y="5286"/>
                    <a:pt x="2883" y="4293"/>
                    <a:pt x="2883" y="4293"/>
                  </a:cubicBezTo>
                  <a:cubicBezTo>
                    <a:pt x="2883" y="3497"/>
                    <a:pt x="1160" y="0"/>
                    <a:pt x="11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33"/>
            <p:cNvSpPr/>
            <p:nvPr/>
          </p:nvSpPr>
          <p:spPr>
            <a:xfrm>
              <a:off x="10818134" y="-10143"/>
              <a:ext cx="530045" cy="1458274"/>
            </a:xfrm>
            <a:custGeom>
              <a:rect b="b" l="l" r="r" t="t"/>
              <a:pathLst>
                <a:path extrusionOk="0" h="7277" w="2645">
                  <a:moveTo>
                    <a:pt x="0" y="0"/>
                  </a:moveTo>
                  <a:cubicBezTo>
                    <a:pt x="0" y="1"/>
                    <a:pt x="317" y="837"/>
                    <a:pt x="614" y="1453"/>
                  </a:cubicBezTo>
                  <a:cubicBezTo>
                    <a:pt x="913" y="2067"/>
                    <a:pt x="1751" y="3874"/>
                    <a:pt x="1806" y="4526"/>
                  </a:cubicBezTo>
                  <a:cubicBezTo>
                    <a:pt x="1806" y="4526"/>
                    <a:pt x="596" y="5649"/>
                    <a:pt x="670" y="7276"/>
                  </a:cubicBezTo>
                  <a:lnTo>
                    <a:pt x="2235" y="5459"/>
                  </a:lnTo>
                  <a:lnTo>
                    <a:pt x="2644" y="46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33"/>
            <p:cNvSpPr/>
            <p:nvPr/>
          </p:nvSpPr>
          <p:spPr>
            <a:xfrm>
              <a:off x="9810142" y="96667"/>
              <a:ext cx="585554" cy="1339039"/>
            </a:xfrm>
            <a:custGeom>
              <a:rect b="b" l="l" r="r" t="t"/>
              <a:pathLst>
                <a:path extrusionOk="0" h="6682" w="2922">
                  <a:moveTo>
                    <a:pt x="1764" y="1"/>
                  </a:moveTo>
                  <a:cubicBezTo>
                    <a:pt x="1764" y="1"/>
                    <a:pt x="274" y="3080"/>
                    <a:pt x="1" y="4296"/>
                  </a:cubicBezTo>
                  <a:cubicBezTo>
                    <a:pt x="1" y="4296"/>
                    <a:pt x="896" y="5736"/>
                    <a:pt x="1018" y="6681"/>
                  </a:cubicBezTo>
                  <a:lnTo>
                    <a:pt x="2649" y="6641"/>
                  </a:lnTo>
                  <a:cubicBezTo>
                    <a:pt x="2649" y="6641"/>
                    <a:pt x="2922" y="4581"/>
                    <a:pt x="2450" y="3784"/>
                  </a:cubicBezTo>
                  <a:lnTo>
                    <a:pt x="2525" y="234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33"/>
            <p:cNvSpPr/>
            <p:nvPr/>
          </p:nvSpPr>
          <p:spPr>
            <a:xfrm>
              <a:off x="10118151" y="35547"/>
              <a:ext cx="725430" cy="812802"/>
            </a:xfrm>
            <a:custGeom>
              <a:rect b="b" l="l" r="r" t="t"/>
              <a:pathLst>
                <a:path extrusionOk="0" h="4056" w="3620">
                  <a:moveTo>
                    <a:pt x="1988" y="0"/>
                  </a:moveTo>
                  <a:cubicBezTo>
                    <a:pt x="1388" y="0"/>
                    <a:pt x="744" y="142"/>
                    <a:pt x="299" y="629"/>
                  </a:cubicBezTo>
                  <a:cubicBezTo>
                    <a:pt x="299" y="629"/>
                    <a:pt x="249" y="1349"/>
                    <a:pt x="249" y="1821"/>
                  </a:cubicBezTo>
                  <a:cubicBezTo>
                    <a:pt x="249" y="2292"/>
                    <a:pt x="1" y="4055"/>
                    <a:pt x="1393" y="4055"/>
                  </a:cubicBezTo>
                  <a:cubicBezTo>
                    <a:pt x="2785" y="4055"/>
                    <a:pt x="3529" y="3385"/>
                    <a:pt x="3579" y="1919"/>
                  </a:cubicBezTo>
                  <a:cubicBezTo>
                    <a:pt x="3619" y="725"/>
                    <a:pt x="3579" y="278"/>
                    <a:pt x="3579" y="278"/>
                  </a:cubicBezTo>
                  <a:cubicBezTo>
                    <a:pt x="3579" y="278"/>
                    <a:pt x="2827" y="0"/>
                    <a:pt x="19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33"/>
            <p:cNvSpPr/>
            <p:nvPr/>
          </p:nvSpPr>
          <p:spPr>
            <a:xfrm>
              <a:off x="10305120" y="634728"/>
              <a:ext cx="194383" cy="59918"/>
            </a:xfrm>
            <a:custGeom>
              <a:rect b="b" l="l" r="r" t="t"/>
              <a:pathLst>
                <a:path extrusionOk="0" h="299" w="970">
                  <a:moveTo>
                    <a:pt x="969" y="0"/>
                  </a:moveTo>
                  <a:lnTo>
                    <a:pt x="0" y="36"/>
                  </a:lnTo>
                  <a:cubicBezTo>
                    <a:pt x="0" y="36"/>
                    <a:pt x="145" y="299"/>
                    <a:pt x="417" y="299"/>
                  </a:cubicBezTo>
                  <a:cubicBezTo>
                    <a:pt x="430" y="299"/>
                    <a:pt x="444" y="298"/>
                    <a:pt x="458" y="297"/>
                  </a:cubicBezTo>
                  <a:cubicBezTo>
                    <a:pt x="755" y="271"/>
                    <a:pt x="969" y="0"/>
                    <a:pt x="9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33"/>
            <p:cNvSpPr/>
            <p:nvPr/>
          </p:nvSpPr>
          <p:spPr>
            <a:xfrm>
              <a:off x="10296303" y="738533"/>
              <a:ext cx="201597" cy="525436"/>
            </a:xfrm>
            <a:custGeom>
              <a:rect b="b" l="l" r="r" t="t"/>
              <a:pathLst>
                <a:path extrusionOk="0" h="2622" w="1006">
                  <a:moveTo>
                    <a:pt x="513" y="1"/>
                  </a:moveTo>
                  <a:cubicBezTo>
                    <a:pt x="292" y="1"/>
                    <a:pt x="147" y="76"/>
                    <a:pt x="147" y="76"/>
                  </a:cubicBezTo>
                  <a:lnTo>
                    <a:pt x="0" y="2543"/>
                  </a:lnTo>
                  <a:cubicBezTo>
                    <a:pt x="109" y="2604"/>
                    <a:pt x="311" y="2621"/>
                    <a:pt x="506" y="2621"/>
                  </a:cubicBezTo>
                  <a:cubicBezTo>
                    <a:pt x="762" y="2621"/>
                    <a:pt x="1005" y="2591"/>
                    <a:pt x="1005" y="2591"/>
                  </a:cubicBezTo>
                  <a:lnTo>
                    <a:pt x="893" y="76"/>
                  </a:lnTo>
                  <a:cubicBezTo>
                    <a:pt x="753" y="20"/>
                    <a:pt x="624" y="1"/>
                    <a:pt x="513" y="1"/>
                  </a:cubicBezTo>
                  <a:close/>
                </a:path>
              </a:pathLst>
            </a:custGeom>
            <a:solidFill>
              <a:srgbClr val="D9B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33"/>
            <p:cNvSpPr/>
            <p:nvPr/>
          </p:nvSpPr>
          <p:spPr>
            <a:xfrm>
              <a:off x="10825348" y="352772"/>
              <a:ext cx="134465" cy="181959"/>
            </a:xfrm>
            <a:custGeom>
              <a:rect b="b" l="l" r="r" t="t"/>
              <a:pathLst>
                <a:path extrusionOk="0" h="908" w="671">
                  <a:moveTo>
                    <a:pt x="409" y="1"/>
                  </a:moveTo>
                  <a:cubicBezTo>
                    <a:pt x="311" y="1"/>
                    <a:pt x="223" y="300"/>
                    <a:pt x="223" y="300"/>
                  </a:cubicBezTo>
                  <a:lnTo>
                    <a:pt x="0" y="807"/>
                  </a:lnTo>
                  <a:cubicBezTo>
                    <a:pt x="93" y="878"/>
                    <a:pt x="182" y="908"/>
                    <a:pt x="263" y="908"/>
                  </a:cubicBezTo>
                  <a:cubicBezTo>
                    <a:pt x="499" y="908"/>
                    <a:pt x="670" y="657"/>
                    <a:pt x="670" y="398"/>
                  </a:cubicBezTo>
                  <a:cubicBezTo>
                    <a:pt x="670" y="51"/>
                    <a:pt x="506" y="1"/>
                    <a:pt x="4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33"/>
            <p:cNvSpPr/>
            <p:nvPr/>
          </p:nvSpPr>
          <p:spPr>
            <a:xfrm>
              <a:off x="9675877" y="2090599"/>
              <a:ext cx="520025" cy="615814"/>
            </a:xfrm>
            <a:custGeom>
              <a:rect b="b" l="l" r="r" t="t"/>
              <a:pathLst>
                <a:path extrusionOk="0" h="3073" w="2595">
                  <a:moveTo>
                    <a:pt x="960" y="1"/>
                  </a:moveTo>
                  <a:cubicBezTo>
                    <a:pt x="445" y="1"/>
                    <a:pt x="1" y="314"/>
                    <a:pt x="1" y="314"/>
                  </a:cubicBezTo>
                  <a:cubicBezTo>
                    <a:pt x="139" y="1134"/>
                    <a:pt x="1056" y="1668"/>
                    <a:pt x="1056" y="1672"/>
                  </a:cubicBezTo>
                  <a:cubicBezTo>
                    <a:pt x="1072" y="2119"/>
                    <a:pt x="1289" y="3066"/>
                    <a:pt x="1415" y="3072"/>
                  </a:cubicBezTo>
                  <a:cubicBezTo>
                    <a:pt x="1416" y="3072"/>
                    <a:pt x="1416" y="3072"/>
                    <a:pt x="1417" y="3072"/>
                  </a:cubicBezTo>
                  <a:cubicBezTo>
                    <a:pt x="1543" y="3072"/>
                    <a:pt x="1475" y="2460"/>
                    <a:pt x="1475" y="2460"/>
                  </a:cubicBezTo>
                  <a:lnTo>
                    <a:pt x="1475" y="2460"/>
                  </a:lnTo>
                  <a:cubicBezTo>
                    <a:pt x="1475" y="2460"/>
                    <a:pt x="1730" y="3000"/>
                    <a:pt x="1907" y="3000"/>
                  </a:cubicBezTo>
                  <a:cubicBezTo>
                    <a:pt x="2081" y="3000"/>
                    <a:pt x="1820" y="2204"/>
                    <a:pt x="1820" y="2204"/>
                  </a:cubicBezTo>
                  <a:lnTo>
                    <a:pt x="1820" y="2204"/>
                  </a:lnTo>
                  <a:cubicBezTo>
                    <a:pt x="1820" y="2204"/>
                    <a:pt x="2102" y="2748"/>
                    <a:pt x="2270" y="2748"/>
                  </a:cubicBezTo>
                  <a:cubicBezTo>
                    <a:pt x="2287" y="2748"/>
                    <a:pt x="2302" y="2743"/>
                    <a:pt x="2316" y="2731"/>
                  </a:cubicBezTo>
                  <a:cubicBezTo>
                    <a:pt x="2426" y="2641"/>
                    <a:pt x="2025" y="1797"/>
                    <a:pt x="2025" y="1796"/>
                  </a:cubicBezTo>
                  <a:lnTo>
                    <a:pt x="2025" y="1796"/>
                  </a:lnTo>
                  <a:cubicBezTo>
                    <a:pt x="2111" y="1910"/>
                    <a:pt x="2411" y="2138"/>
                    <a:pt x="2537" y="2138"/>
                  </a:cubicBezTo>
                  <a:cubicBezTo>
                    <a:pt x="2572" y="2138"/>
                    <a:pt x="2594" y="2120"/>
                    <a:pt x="2593" y="2075"/>
                  </a:cubicBezTo>
                  <a:cubicBezTo>
                    <a:pt x="2589" y="1875"/>
                    <a:pt x="2362" y="1562"/>
                    <a:pt x="1855" y="1317"/>
                  </a:cubicBezTo>
                  <a:cubicBezTo>
                    <a:pt x="1568" y="1181"/>
                    <a:pt x="1604" y="202"/>
                    <a:pt x="1604" y="202"/>
                  </a:cubicBezTo>
                  <a:cubicBezTo>
                    <a:pt x="1394" y="54"/>
                    <a:pt x="1171" y="1"/>
                    <a:pt x="9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33"/>
            <p:cNvSpPr/>
            <p:nvPr/>
          </p:nvSpPr>
          <p:spPr>
            <a:xfrm>
              <a:off x="10863022" y="1400839"/>
              <a:ext cx="149495" cy="908391"/>
            </a:xfrm>
            <a:custGeom>
              <a:rect b="b" l="l" r="r" t="t"/>
              <a:pathLst>
                <a:path extrusionOk="0" h="4533" w="746">
                  <a:moveTo>
                    <a:pt x="595" y="1"/>
                  </a:moveTo>
                  <a:cubicBezTo>
                    <a:pt x="595" y="1"/>
                    <a:pt x="372" y="1178"/>
                    <a:pt x="47" y="1427"/>
                  </a:cubicBezTo>
                  <a:cubicBezTo>
                    <a:pt x="47" y="1427"/>
                    <a:pt x="173" y="2570"/>
                    <a:pt x="135" y="3080"/>
                  </a:cubicBezTo>
                  <a:cubicBezTo>
                    <a:pt x="99" y="3568"/>
                    <a:pt x="86" y="4307"/>
                    <a:pt x="11" y="4509"/>
                  </a:cubicBezTo>
                  <a:lnTo>
                    <a:pt x="11" y="4509"/>
                  </a:lnTo>
                  <a:cubicBezTo>
                    <a:pt x="80" y="4353"/>
                    <a:pt x="483" y="3453"/>
                    <a:pt x="745" y="3228"/>
                  </a:cubicBezTo>
                  <a:cubicBezTo>
                    <a:pt x="745" y="3228"/>
                    <a:pt x="695" y="2719"/>
                    <a:pt x="683" y="2235"/>
                  </a:cubicBezTo>
                  <a:cubicBezTo>
                    <a:pt x="669" y="1750"/>
                    <a:pt x="595" y="125"/>
                    <a:pt x="595" y="1"/>
                  </a:cubicBezTo>
                  <a:close/>
                  <a:moveTo>
                    <a:pt x="11" y="4509"/>
                  </a:moveTo>
                  <a:cubicBezTo>
                    <a:pt x="4" y="4524"/>
                    <a:pt x="1" y="4532"/>
                    <a:pt x="1" y="4532"/>
                  </a:cubicBezTo>
                  <a:cubicBezTo>
                    <a:pt x="4" y="4526"/>
                    <a:pt x="8" y="4518"/>
                    <a:pt x="11" y="45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33"/>
            <p:cNvSpPr/>
            <p:nvPr/>
          </p:nvSpPr>
          <p:spPr>
            <a:xfrm>
              <a:off x="10021417" y="858262"/>
              <a:ext cx="293585" cy="10220"/>
            </a:xfrm>
            <a:custGeom>
              <a:rect b="b" l="l" r="r" t="t"/>
              <a:pathLst>
                <a:path extrusionOk="0" h="51" w="1465">
                  <a:moveTo>
                    <a:pt x="732" y="0"/>
                  </a:moveTo>
                  <a:cubicBezTo>
                    <a:pt x="608" y="0"/>
                    <a:pt x="488" y="0"/>
                    <a:pt x="365" y="4"/>
                  </a:cubicBezTo>
                  <a:cubicBezTo>
                    <a:pt x="243" y="10"/>
                    <a:pt x="122" y="14"/>
                    <a:pt x="0" y="25"/>
                  </a:cubicBezTo>
                  <a:cubicBezTo>
                    <a:pt x="122" y="35"/>
                    <a:pt x="243" y="43"/>
                    <a:pt x="365" y="45"/>
                  </a:cubicBezTo>
                  <a:cubicBezTo>
                    <a:pt x="488" y="49"/>
                    <a:pt x="608" y="51"/>
                    <a:pt x="732" y="51"/>
                  </a:cubicBezTo>
                  <a:cubicBezTo>
                    <a:pt x="855" y="51"/>
                    <a:pt x="975" y="51"/>
                    <a:pt x="1097" y="45"/>
                  </a:cubicBezTo>
                  <a:cubicBezTo>
                    <a:pt x="1220" y="41"/>
                    <a:pt x="1340" y="35"/>
                    <a:pt x="1465" y="25"/>
                  </a:cubicBezTo>
                  <a:cubicBezTo>
                    <a:pt x="1344" y="14"/>
                    <a:pt x="1220" y="10"/>
                    <a:pt x="1097" y="4"/>
                  </a:cubicBezTo>
                  <a:cubicBezTo>
                    <a:pt x="975" y="2"/>
                    <a:pt x="85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33"/>
            <p:cNvSpPr/>
            <p:nvPr/>
          </p:nvSpPr>
          <p:spPr>
            <a:xfrm>
              <a:off x="10621200" y="102551"/>
              <a:ext cx="257527" cy="282379"/>
            </a:xfrm>
            <a:custGeom>
              <a:rect b="b" l="l" r="r" t="t"/>
              <a:pathLst>
                <a:path extrusionOk="0" h="1696" w="1285">
                  <a:moveTo>
                    <a:pt x="1284" y="0"/>
                  </a:moveTo>
                  <a:lnTo>
                    <a:pt x="1284" y="0"/>
                  </a:lnTo>
                  <a:cubicBezTo>
                    <a:pt x="971" y="669"/>
                    <a:pt x="9" y="930"/>
                    <a:pt x="0" y="931"/>
                  </a:cubicBezTo>
                  <a:lnTo>
                    <a:pt x="0" y="931"/>
                  </a:lnTo>
                  <a:cubicBezTo>
                    <a:pt x="0" y="931"/>
                    <a:pt x="0" y="931"/>
                    <a:pt x="0" y="931"/>
                  </a:cubicBezTo>
                  <a:lnTo>
                    <a:pt x="0" y="931"/>
                  </a:lnTo>
                  <a:cubicBezTo>
                    <a:pt x="0" y="931"/>
                    <a:pt x="0" y="931"/>
                    <a:pt x="0" y="931"/>
                  </a:cubicBezTo>
                  <a:cubicBezTo>
                    <a:pt x="0" y="931"/>
                    <a:pt x="0" y="931"/>
                    <a:pt x="0" y="931"/>
                  </a:cubicBezTo>
                  <a:lnTo>
                    <a:pt x="0" y="931"/>
                  </a:lnTo>
                  <a:cubicBezTo>
                    <a:pt x="438" y="1005"/>
                    <a:pt x="1033" y="1695"/>
                    <a:pt x="1033" y="1695"/>
                  </a:cubicBezTo>
                  <a:cubicBezTo>
                    <a:pt x="1116" y="1202"/>
                    <a:pt x="1284" y="0"/>
                    <a:pt x="12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33"/>
            <p:cNvSpPr/>
            <p:nvPr/>
          </p:nvSpPr>
          <p:spPr>
            <a:xfrm>
              <a:off x="10770710" y="848643"/>
              <a:ext cx="359115" cy="19840"/>
            </a:xfrm>
            <a:custGeom>
              <a:rect b="b" l="l" r="r" t="t"/>
              <a:pathLst>
                <a:path extrusionOk="0" h="99" w="1792">
                  <a:moveTo>
                    <a:pt x="897" y="0"/>
                  </a:moveTo>
                  <a:cubicBezTo>
                    <a:pt x="747" y="0"/>
                    <a:pt x="598" y="2"/>
                    <a:pt x="448" y="16"/>
                  </a:cubicBezTo>
                  <a:cubicBezTo>
                    <a:pt x="297" y="26"/>
                    <a:pt x="149" y="46"/>
                    <a:pt x="0" y="73"/>
                  </a:cubicBezTo>
                  <a:cubicBezTo>
                    <a:pt x="151" y="66"/>
                    <a:pt x="299" y="58"/>
                    <a:pt x="452" y="52"/>
                  </a:cubicBezTo>
                  <a:cubicBezTo>
                    <a:pt x="557" y="51"/>
                    <a:pt x="663" y="50"/>
                    <a:pt x="768" y="50"/>
                  </a:cubicBezTo>
                  <a:cubicBezTo>
                    <a:pt x="812" y="50"/>
                    <a:pt x="856" y="50"/>
                    <a:pt x="899" y="50"/>
                  </a:cubicBezTo>
                  <a:cubicBezTo>
                    <a:pt x="1048" y="52"/>
                    <a:pt x="1198" y="58"/>
                    <a:pt x="1344" y="66"/>
                  </a:cubicBezTo>
                  <a:lnTo>
                    <a:pt x="1459" y="73"/>
                  </a:lnTo>
                  <a:lnTo>
                    <a:pt x="1569" y="81"/>
                  </a:lnTo>
                  <a:cubicBezTo>
                    <a:pt x="1643" y="83"/>
                    <a:pt x="1718" y="93"/>
                    <a:pt x="1792" y="99"/>
                  </a:cubicBezTo>
                  <a:cubicBezTo>
                    <a:pt x="1647" y="66"/>
                    <a:pt x="1499" y="40"/>
                    <a:pt x="1348" y="26"/>
                  </a:cubicBezTo>
                  <a:cubicBezTo>
                    <a:pt x="1310" y="20"/>
                    <a:pt x="1272" y="18"/>
                    <a:pt x="1236" y="16"/>
                  </a:cubicBezTo>
                  <a:lnTo>
                    <a:pt x="1122" y="8"/>
                  </a:lnTo>
                  <a:cubicBezTo>
                    <a:pt x="1048" y="6"/>
                    <a:pt x="971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33"/>
            <p:cNvSpPr/>
            <p:nvPr/>
          </p:nvSpPr>
          <p:spPr>
            <a:xfrm>
              <a:off x="10183340" y="319188"/>
              <a:ext cx="233465" cy="227653"/>
            </a:xfrm>
            <a:custGeom>
              <a:rect b="b" l="l" r="r" t="t"/>
              <a:pathLst>
                <a:path extrusionOk="0" h="1136" w="1165">
                  <a:moveTo>
                    <a:pt x="467" y="1"/>
                  </a:moveTo>
                  <a:cubicBezTo>
                    <a:pt x="403" y="1"/>
                    <a:pt x="339" y="9"/>
                    <a:pt x="277" y="24"/>
                  </a:cubicBezTo>
                  <a:cubicBezTo>
                    <a:pt x="229" y="36"/>
                    <a:pt x="181" y="52"/>
                    <a:pt x="135" y="73"/>
                  </a:cubicBezTo>
                  <a:cubicBezTo>
                    <a:pt x="89" y="91"/>
                    <a:pt x="45" y="113"/>
                    <a:pt x="1" y="141"/>
                  </a:cubicBezTo>
                  <a:cubicBezTo>
                    <a:pt x="91" y="95"/>
                    <a:pt x="187" y="63"/>
                    <a:pt x="281" y="50"/>
                  </a:cubicBezTo>
                  <a:cubicBezTo>
                    <a:pt x="331" y="41"/>
                    <a:pt x="381" y="36"/>
                    <a:pt x="431" y="36"/>
                  </a:cubicBezTo>
                  <a:cubicBezTo>
                    <a:pt x="479" y="36"/>
                    <a:pt x="526" y="41"/>
                    <a:pt x="572" y="50"/>
                  </a:cubicBezTo>
                  <a:cubicBezTo>
                    <a:pt x="620" y="61"/>
                    <a:pt x="667" y="77"/>
                    <a:pt x="709" y="101"/>
                  </a:cubicBezTo>
                  <a:cubicBezTo>
                    <a:pt x="719" y="105"/>
                    <a:pt x="729" y="111"/>
                    <a:pt x="739" y="117"/>
                  </a:cubicBezTo>
                  <a:cubicBezTo>
                    <a:pt x="749" y="125"/>
                    <a:pt x="759" y="131"/>
                    <a:pt x="767" y="137"/>
                  </a:cubicBezTo>
                  <a:cubicBezTo>
                    <a:pt x="783" y="153"/>
                    <a:pt x="793" y="171"/>
                    <a:pt x="801" y="191"/>
                  </a:cubicBezTo>
                  <a:cubicBezTo>
                    <a:pt x="817" y="233"/>
                    <a:pt x="813" y="281"/>
                    <a:pt x="807" y="327"/>
                  </a:cubicBezTo>
                  <a:cubicBezTo>
                    <a:pt x="799" y="375"/>
                    <a:pt x="783" y="422"/>
                    <a:pt x="769" y="468"/>
                  </a:cubicBezTo>
                  <a:cubicBezTo>
                    <a:pt x="737" y="564"/>
                    <a:pt x="697" y="654"/>
                    <a:pt x="659" y="747"/>
                  </a:cubicBezTo>
                  <a:cubicBezTo>
                    <a:pt x="638" y="793"/>
                    <a:pt x="620" y="839"/>
                    <a:pt x="602" y="887"/>
                  </a:cubicBezTo>
                  <a:cubicBezTo>
                    <a:pt x="592" y="913"/>
                    <a:pt x="586" y="937"/>
                    <a:pt x="580" y="963"/>
                  </a:cubicBezTo>
                  <a:cubicBezTo>
                    <a:pt x="572" y="987"/>
                    <a:pt x="568" y="1015"/>
                    <a:pt x="572" y="1045"/>
                  </a:cubicBezTo>
                  <a:cubicBezTo>
                    <a:pt x="576" y="1060"/>
                    <a:pt x="580" y="1078"/>
                    <a:pt x="596" y="1090"/>
                  </a:cubicBezTo>
                  <a:cubicBezTo>
                    <a:pt x="600" y="1098"/>
                    <a:pt x="610" y="1100"/>
                    <a:pt x="616" y="1104"/>
                  </a:cubicBezTo>
                  <a:cubicBezTo>
                    <a:pt x="622" y="1106"/>
                    <a:pt x="628" y="1108"/>
                    <a:pt x="636" y="1110"/>
                  </a:cubicBezTo>
                  <a:cubicBezTo>
                    <a:pt x="661" y="1118"/>
                    <a:pt x="687" y="1126"/>
                    <a:pt x="711" y="1128"/>
                  </a:cubicBezTo>
                  <a:cubicBezTo>
                    <a:pt x="763" y="1136"/>
                    <a:pt x="813" y="1136"/>
                    <a:pt x="863" y="1136"/>
                  </a:cubicBezTo>
                  <a:cubicBezTo>
                    <a:pt x="967" y="1134"/>
                    <a:pt x="1068" y="1126"/>
                    <a:pt x="1164" y="1108"/>
                  </a:cubicBezTo>
                  <a:lnTo>
                    <a:pt x="1164" y="1108"/>
                  </a:lnTo>
                  <a:cubicBezTo>
                    <a:pt x="1103" y="1110"/>
                    <a:pt x="1041" y="1113"/>
                    <a:pt x="978" y="1113"/>
                  </a:cubicBezTo>
                  <a:cubicBezTo>
                    <a:pt x="941" y="1113"/>
                    <a:pt x="904" y="1112"/>
                    <a:pt x="867" y="1110"/>
                  </a:cubicBezTo>
                  <a:cubicBezTo>
                    <a:pt x="817" y="1108"/>
                    <a:pt x="767" y="1106"/>
                    <a:pt x="719" y="1096"/>
                  </a:cubicBezTo>
                  <a:cubicBezTo>
                    <a:pt x="693" y="1090"/>
                    <a:pt x="671" y="1084"/>
                    <a:pt x="649" y="1076"/>
                  </a:cubicBezTo>
                  <a:lnTo>
                    <a:pt x="632" y="1068"/>
                  </a:lnTo>
                  <a:cubicBezTo>
                    <a:pt x="628" y="1066"/>
                    <a:pt x="626" y="1064"/>
                    <a:pt x="622" y="1060"/>
                  </a:cubicBezTo>
                  <a:cubicBezTo>
                    <a:pt x="618" y="1056"/>
                    <a:pt x="612" y="1047"/>
                    <a:pt x="612" y="1037"/>
                  </a:cubicBezTo>
                  <a:cubicBezTo>
                    <a:pt x="610" y="1019"/>
                    <a:pt x="616" y="995"/>
                    <a:pt x="620" y="973"/>
                  </a:cubicBezTo>
                  <a:cubicBezTo>
                    <a:pt x="626" y="947"/>
                    <a:pt x="636" y="925"/>
                    <a:pt x="642" y="903"/>
                  </a:cubicBezTo>
                  <a:cubicBezTo>
                    <a:pt x="661" y="855"/>
                    <a:pt x="681" y="809"/>
                    <a:pt x="701" y="765"/>
                  </a:cubicBezTo>
                  <a:cubicBezTo>
                    <a:pt x="741" y="672"/>
                    <a:pt x="781" y="578"/>
                    <a:pt x="813" y="484"/>
                  </a:cubicBezTo>
                  <a:cubicBezTo>
                    <a:pt x="829" y="434"/>
                    <a:pt x="843" y="386"/>
                    <a:pt x="851" y="333"/>
                  </a:cubicBezTo>
                  <a:cubicBezTo>
                    <a:pt x="859" y="283"/>
                    <a:pt x="863" y="227"/>
                    <a:pt x="843" y="173"/>
                  </a:cubicBezTo>
                  <a:cubicBezTo>
                    <a:pt x="837" y="147"/>
                    <a:pt x="819" y="121"/>
                    <a:pt x="797" y="103"/>
                  </a:cubicBezTo>
                  <a:cubicBezTo>
                    <a:pt x="787" y="93"/>
                    <a:pt x="773" y="87"/>
                    <a:pt x="763" y="81"/>
                  </a:cubicBezTo>
                  <a:cubicBezTo>
                    <a:pt x="751" y="73"/>
                    <a:pt x="741" y="65"/>
                    <a:pt x="729" y="61"/>
                  </a:cubicBezTo>
                  <a:cubicBezTo>
                    <a:pt x="681" y="36"/>
                    <a:pt x="630" y="20"/>
                    <a:pt x="580" y="10"/>
                  </a:cubicBezTo>
                  <a:cubicBezTo>
                    <a:pt x="543" y="4"/>
                    <a:pt x="505" y="1"/>
                    <a:pt x="4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33"/>
            <p:cNvSpPr/>
            <p:nvPr/>
          </p:nvSpPr>
          <p:spPr>
            <a:xfrm>
              <a:off x="10492155" y="322395"/>
              <a:ext cx="178556" cy="42485"/>
            </a:xfrm>
            <a:custGeom>
              <a:rect b="b" l="l" r="r" t="t"/>
              <a:pathLst>
                <a:path extrusionOk="0" h="212" w="891">
                  <a:moveTo>
                    <a:pt x="387" y="1"/>
                  </a:moveTo>
                  <a:cubicBezTo>
                    <a:pt x="331" y="1"/>
                    <a:pt x="276" y="7"/>
                    <a:pt x="221" y="20"/>
                  </a:cubicBezTo>
                  <a:cubicBezTo>
                    <a:pt x="143" y="41"/>
                    <a:pt x="64" y="71"/>
                    <a:pt x="0" y="117"/>
                  </a:cubicBezTo>
                  <a:cubicBezTo>
                    <a:pt x="74" y="91"/>
                    <a:pt x="153" y="71"/>
                    <a:pt x="229" y="57"/>
                  </a:cubicBezTo>
                  <a:cubicBezTo>
                    <a:pt x="277" y="50"/>
                    <a:pt x="325" y="47"/>
                    <a:pt x="373" y="47"/>
                  </a:cubicBezTo>
                  <a:cubicBezTo>
                    <a:pt x="402" y="47"/>
                    <a:pt x="431" y="48"/>
                    <a:pt x="460" y="51"/>
                  </a:cubicBezTo>
                  <a:cubicBezTo>
                    <a:pt x="534" y="59"/>
                    <a:pt x="610" y="73"/>
                    <a:pt x="682" y="103"/>
                  </a:cubicBezTo>
                  <a:cubicBezTo>
                    <a:pt x="716" y="117"/>
                    <a:pt x="752" y="135"/>
                    <a:pt x="787" y="151"/>
                  </a:cubicBezTo>
                  <a:cubicBezTo>
                    <a:pt x="805" y="159"/>
                    <a:pt x="821" y="171"/>
                    <a:pt x="837" y="181"/>
                  </a:cubicBezTo>
                  <a:lnTo>
                    <a:pt x="891" y="211"/>
                  </a:lnTo>
                  <a:cubicBezTo>
                    <a:pt x="877" y="197"/>
                    <a:pt x="863" y="181"/>
                    <a:pt x="847" y="169"/>
                  </a:cubicBezTo>
                  <a:cubicBezTo>
                    <a:pt x="833" y="157"/>
                    <a:pt x="817" y="141"/>
                    <a:pt x="801" y="131"/>
                  </a:cubicBezTo>
                  <a:lnTo>
                    <a:pt x="750" y="97"/>
                  </a:lnTo>
                  <a:lnTo>
                    <a:pt x="736" y="89"/>
                  </a:lnTo>
                  <a:lnTo>
                    <a:pt x="724" y="81"/>
                  </a:lnTo>
                  <a:lnTo>
                    <a:pt x="696" y="69"/>
                  </a:lnTo>
                  <a:cubicBezTo>
                    <a:pt x="662" y="49"/>
                    <a:pt x="622" y="36"/>
                    <a:pt x="584" y="24"/>
                  </a:cubicBezTo>
                  <a:cubicBezTo>
                    <a:pt x="564" y="18"/>
                    <a:pt x="544" y="16"/>
                    <a:pt x="524" y="10"/>
                  </a:cubicBezTo>
                  <a:cubicBezTo>
                    <a:pt x="514" y="10"/>
                    <a:pt x="504" y="6"/>
                    <a:pt x="494" y="6"/>
                  </a:cubicBezTo>
                  <a:lnTo>
                    <a:pt x="464" y="4"/>
                  </a:lnTo>
                  <a:cubicBezTo>
                    <a:pt x="438" y="2"/>
                    <a:pt x="413" y="1"/>
                    <a:pt x="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33"/>
            <p:cNvSpPr/>
            <p:nvPr/>
          </p:nvSpPr>
          <p:spPr>
            <a:xfrm>
              <a:off x="10293159" y="600949"/>
              <a:ext cx="225649" cy="48096"/>
            </a:xfrm>
            <a:custGeom>
              <a:rect b="b" l="l" r="r" t="t"/>
              <a:pathLst>
                <a:path extrusionOk="0" h="240" w="1126">
                  <a:moveTo>
                    <a:pt x="492" y="1"/>
                  </a:moveTo>
                  <a:cubicBezTo>
                    <a:pt x="239" y="1"/>
                    <a:pt x="0" y="193"/>
                    <a:pt x="0" y="193"/>
                  </a:cubicBezTo>
                  <a:cubicBezTo>
                    <a:pt x="96" y="228"/>
                    <a:pt x="244" y="239"/>
                    <a:pt x="402" y="239"/>
                  </a:cubicBezTo>
                  <a:cubicBezTo>
                    <a:pt x="742" y="239"/>
                    <a:pt x="1126" y="185"/>
                    <a:pt x="1126" y="185"/>
                  </a:cubicBezTo>
                  <a:cubicBezTo>
                    <a:pt x="1126" y="185"/>
                    <a:pt x="742" y="1"/>
                    <a:pt x="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33"/>
            <p:cNvSpPr/>
            <p:nvPr/>
          </p:nvSpPr>
          <p:spPr>
            <a:xfrm>
              <a:off x="10475522" y="753654"/>
              <a:ext cx="42885" cy="506408"/>
            </a:xfrm>
            <a:custGeom>
              <a:rect b="b" l="l" r="r" t="t"/>
              <a:pathLst>
                <a:path extrusionOk="0" h="2527" w="214">
                  <a:moveTo>
                    <a:pt x="1" y="1"/>
                  </a:moveTo>
                  <a:lnTo>
                    <a:pt x="111" y="2516"/>
                  </a:lnTo>
                  <a:lnTo>
                    <a:pt x="214" y="2526"/>
                  </a:lnTo>
                  <a:lnTo>
                    <a:pt x="65" y="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33"/>
            <p:cNvSpPr/>
            <p:nvPr/>
          </p:nvSpPr>
          <p:spPr>
            <a:xfrm>
              <a:off x="10316004" y="766880"/>
              <a:ext cx="162924" cy="14830"/>
            </a:xfrm>
            <a:custGeom>
              <a:rect b="b" l="l" r="r" t="t"/>
              <a:pathLst>
                <a:path extrusionOk="0" h="74" w="813">
                  <a:moveTo>
                    <a:pt x="405" y="0"/>
                  </a:moveTo>
                  <a:cubicBezTo>
                    <a:pt x="181" y="0"/>
                    <a:pt x="4" y="35"/>
                    <a:pt x="1" y="35"/>
                  </a:cubicBezTo>
                  <a:lnTo>
                    <a:pt x="7" y="59"/>
                  </a:lnTo>
                  <a:cubicBezTo>
                    <a:pt x="9" y="59"/>
                    <a:pt x="180" y="26"/>
                    <a:pt x="400" y="26"/>
                  </a:cubicBezTo>
                  <a:cubicBezTo>
                    <a:pt x="528" y="26"/>
                    <a:pt x="672" y="37"/>
                    <a:pt x="809" y="73"/>
                  </a:cubicBezTo>
                  <a:lnTo>
                    <a:pt x="813" y="47"/>
                  </a:lnTo>
                  <a:cubicBezTo>
                    <a:pt x="677" y="12"/>
                    <a:pt x="533" y="0"/>
                    <a:pt x="4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33"/>
            <p:cNvSpPr/>
            <p:nvPr/>
          </p:nvSpPr>
          <p:spPr>
            <a:xfrm>
              <a:off x="10314000" y="798142"/>
              <a:ext cx="172744" cy="13627"/>
            </a:xfrm>
            <a:custGeom>
              <a:rect b="b" l="l" r="r" t="t"/>
              <a:pathLst>
                <a:path extrusionOk="0" h="68" w="862">
                  <a:moveTo>
                    <a:pt x="339" y="0"/>
                  </a:moveTo>
                  <a:cubicBezTo>
                    <a:pt x="134" y="0"/>
                    <a:pt x="3" y="20"/>
                    <a:pt x="1" y="20"/>
                  </a:cubicBezTo>
                  <a:lnTo>
                    <a:pt x="7" y="44"/>
                  </a:lnTo>
                  <a:cubicBezTo>
                    <a:pt x="8" y="44"/>
                    <a:pt x="133" y="25"/>
                    <a:pt x="331" y="25"/>
                  </a:cubicBezTo>
                  <a:cubicBezTo>
                    <a:pt x="475" y="25"/>
                    <a:pt x="657" y="35"/>
                    <a:pt x="859" y="68"/>
                  </a:cubicBezTo>
                  <a:lnTo>
                    <a:pt x="861" y="42"/>
                  </a:lnTo>
                  <a:cubicBezTo>
                    <a:pt x="663" y="10"/>
                    <a:pt x="483" y="0"/>
                    <a:pt x="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33"/>
            <p:cNvSpPr/>
            <p:nvPr/>
          </p:nvSpPr>
          <p:spPr>
            <a:xfrm>
              <a:off x="10311595" y="825196"/>
              <a:ext cx="180359" cy="13627"/>
            </a:xfrm>
            <a:custGeom>
              <a:rect b="b" l="l" r="r" t="t"/>
              <a:pathLst>
                <a:path extrusionOk="0" h="68" w="900">
                  <a:moveTo>
                    <a:pt x="432" y="1"/>
                  </a:moveTo>
                  <a:cubicBezTo>
                    <a:pt x="205" y="1"/>
                    <a:pt x="4" y="19"/>
                    <a:pt x="0" y="19"/>
                  </a:cubicBezTo>
                  <a:lnTo>
                    <a:pt x="2" y="45"/>
                  </a:lnTo>
                  <a:cubicBezTo>
                    <a:pt x="7" y="45"/>
                    <a:pt x="213" y="26"/>
                    <a:pt x="442" y="26"/>
                  </a:cubicBezTo>
                  <a:cubicBezTo>
                    <a:pt x="602" y="26"/>
                    <a:pt x="772" y="35"/>
                    <a:pt x="893" y="67"/>
                  </a:cubicBezTo>
                  <a:lnTo>
                    <a:pt x="899" y="43"/>
                  </a:lnTo>
                  <a:cubicBezTo>
                    <a:pt x="773" y="10"/>
                    <a:pt x="596" y="1"/>
                    <a:pt x="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33"/>
            <p:cNvSpPr/>
            <p:nvPr/>
          </p:nvSpPr>
          <p:spPr>
            <a:xfrm>
              <a:off x="10307988" y="852851"/>
              <a:ext cx="184367" cy="11222"/>
            </a:xfrm>
            <a:custGeom>
              <a:rect b="b" l="l" r="r" t="t"/>
              <a:pathLst>
                <a:path extrusionOk="0" h="56" w="920">
                  <a:moveTo>
                    <a:pt x="410" y="1"/>
                  </a:moveTo>
                  <a:cubicBezTo>
                    <a:pt x="138" y="1"/>
                    <a:pt x="2" y="29"/>
                    <a:pt x="0" y="29"/>
                  </a:cubicBezTo>
                  <a:lnTo>
                    <a:pt x="6" y="56"/>
                  </a:lnTo>
                  <a:cubicBezTo>
                    <a:pt x="8" y="56"/>
                    <a:pt x="142" y="26"/>
                    <a:pt x="410" y="26"/>
                  </a:cubicBezTo>
                  <a:cubicBezTo>
                    <a:pt x="544" y="26"/>
                    <a:pt x="712" y="33"/>
                    <a:pt x="913" y="56"/>
                  </a:cubicBezTo>
                  <a:lnTo>
                    <a:pt x="919" y="29"/>
                  </a:lnTo>
                  <a:cubicBezTo>
                    <a:pt x="715" y="8"/>
                    <a:pt x="545" y="1"/>
                    <a:pt x="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33"/>
            <p:cNvSpPr/>
            <p:nvPr/>
          </p:nvSpPr>
          <p:spPr>
            <a:xfrm>
              <a:off x="10305984" y="880306"/>
              <a:ext cx="190379" cy="13026"/>
            </a:xfrm>
            <a:custGeom>
              <a:rect b="b" l="l" r="r" t="t"/>
              <a:pathLst>
                <a:path extrusionOk="0" h="65" w="950">
                  <a:moveTo>
                    <a:pt x="407" y="1"/>
                  </a:moveTo>
                  <a:cubicBezTo>
                    <a:pt x="163" y="1"/>
                    <a:pt x="4" y="25"/>
                    <a:pt x="0" y="25"/>
                  </a:cubicBezTo>
                  <a:lnTo>
                    <a:pt x="6" y="51"/>
                  </a:lnTo>
                  <a:cubicBezTo>
                    <a:pt x="8" y="51"/>
                    <a:pt x="169" y="27"/>
                    <a:pt x="415" y="27"/>
                  </a:cubicBezTo>
                  <a:cubicBezTo>
                    <a:pt x="566" y="27"/>
                    <a:pt x="749" y="36"/>
                    <a:pt x="947" y="65"/>
                  </a:cubicBezTo>
                  <a:lnTo>
                    <a:pt x="949" y="41"/>
                  </a:lnTo>
                  <a:cubicBezTo>
                    <a:pt x="746" y="10"/>
                    <a:pt x="560" y="1"/>
                    <a:pt x="4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33"/>
            <p:cNvSpPr/>
            <p:nvPr/>
          </p:nvSpPr>
          <p:spPr>
            <a:xfrm>
              <a:off x="10301175" y="908963"/>
              <a:ext cx="199998" cy="10621"/>
            </a:xfrm>
            <a:custGeom>
              <a:rect b="b" l="l" r="r" t="t"/>
              <a:pathLst>
                <a:path extrusionOk="0" h="53" w="998">
                  <a:moveTo>
                    <a:pt x="430" y="0"/>
                  </a:moveTo>
                  <a:cubicBezTo>
                    <a:pt x="169" y="0"/>
                    <a:pt x="3" y="18"/>
                    <a:pt x="0" y="18"/>
                  </a:cubicBezTo>
                  <a:lnTo>
                    <a:pt x="2" y="42"/>
                  </a:lnTo>
                  <a:cubicBezTo>
                    <a:pt x="4" y="42"/>
                    <a:pt x="168" y="25"/>
                    <a:pt x="427" y="25"/>
                  </a:cubicBezTo>
                  <a:cubicBezTo>
                    <a:pt x="586" y="25"/>
                    <a:pt x="781" y="32"/>
                    <a:pt x="995" y="52"/>
                  </a:cubicBezTo>
                  <a:lnTo>
                    <a:pt x="997" y="28"/>
                  </a:lnTo>
                  <a:cubicBezTo>
                    <a:pt x="783" y="7"/>
                    <a:pt x="589" y="0"/>
                    <a:pt x="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33"/>
            <p:cNvSpPr/>
            <p:nvPr/>
          </p:nvSpPr>
          <p:spPr>
            <a:xfrm>
              <a:off x="10300774" y="932209"/>
              <a:ext cx="200399" cy="12224"/>
            </a:xfrm>
            <a:custGeom>
              <a:rect b="b" l="l" r="r" t="t"/>
              <a:pathLst>
                <a:path extrusionOk="0" h="61" w="1000">
                  <a:moveTo>
                    <a:pt x="510" y="1"/>
                  </a:moveTo>
                  <a:cubicBezTo>
                    <a:pt x="235" y="1"/>
                    <a:pt x="3" y="25"/>
                    <a:pt x="0" y="25"/>
                  </a:cubicBezTo>
                  <a:lnTo>
                    <a:pt x="2" y="51"/>
                  </a:lnTo>
                  <a:cubicBezTo>
                    <a:pt x="5" y="51"/>
                    <a:pt x="235" y="28"/>
                    <a:pt x="508" y="28"/>
                  </a:cubicBezTo>
                  <a:cubicBezTo>
                    <a:pt x="668" y="28"/>
                    <a:pt x="843" y="36"/>
                    <a:pt x="995" y="61"/>
                  </a:cubicBezTo>
                  <a:lnTo>
                    <a:pt x="999" y="35"/>
                  </a:lnTo>
                  <a:cubicBezTo>
                    <a:pt x="846" y="9"/>
                    <a:pt x="671" y="1"/>
                    <a:pt x="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33"/>
            <p:cNvSpPr/>
            <p:nvPr/>
          </p:nvSpPr>
          <p:spPr>
            <a:xfrm>
              <a:off x="10301575" y="959463"/>
              <a:ext cx="200800" cy="10020"/>
            </a:xfrm>
            <a:custGeom>
              <a:rect b="b" l="l" r="r" t="t"/>
              <a:pathLst>
                <a:path extrusionOk="0" h="50" w="1002">
                  <a:moveTo>
                    <a:pt x="561" y="0"/>
                  </a:moveTo>
                  <a:cubicBezTo>
                    <a:pt x="266" y="0"/>
                    <a:pt x="4" y="25"/>
                    <a:pt x="0" y="25"/>
                  </a:cubicBezTo>
                  <a:lnTo>
                    <a:pt x="2" y="49"/>
                  </a:lnTo>
                  <a:cubicBezTo>
                    <a:pt x="6" y="49"/>
                    <a:pt x="267" y="25"/>
                    <a:pt x="561" y="25"/>
                  </a:cubicBezTo>
                  <a:cubicBezTo>
                    <a:pt x="708" y="25"/>
                    <a:pt x="864" y="31"/>
                    <a:pt x="999" y="49"/>
                  </a:cubicBezTo>
                  <a:lnTo>
                    <a:pt x="1001" y="25"/>
                  </a:lnTo>
                  <a:cubicBezTo>
                    <a:pt x="865" y="6"/>
                    <a:pt x="709" y="0"/>
                    <a:pt x="5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33"/>
            <p:cNvSpPr/>
            <p:nvPr/>
          </p:nvSpPr>
          <p:spPr>
            <a:xfrm>
              <a:off x="10299571" y="986317"/>
              <a:ext cx="207213" cy="11222"/>
            </a:xfrm>
            <a:custGeom>
              <a:rect b="b" l="l" r="r" t="t"/>
              <a:pathLst>
                <a:path extrusionOk="0" h="56" w="1034">
                  <a:moveTo>
                    <a:pt x="542" y="0"/>
                  </a:moveTo>
                  <a:cubicBezTo>
                    <a:pt x="250" y="0"/>
                    <a:pt x="4" y="25"/>
                    <a:pt x="0" y="25"/>
                  </a:cubicBezTo>
                  <a:lnTo>
                    <a:pt x="2" y="52"/>
                  </a:lnTo>
                  <a:cubicBezTo>
                    <a:pt x="6" y="52"/>
                    <a:pt x="256" y="26"/>
                    <a:pt x="550" y="26"/>
                  </a:cubicBezTo>
                  <a:cubicBezTo>
                    <a:pt x="707" y="26"/>
                    <a:pt x="877" y="33"/>
                    <a:pt x="1029" y="56"/>
                  </a:cubicBezTo>
                  <a:lnTo>
                    <a:pt x="1033" y="31"/>
                  </a:lnTo>
                  <a:cubicBezTo>
                    <a:pt x="878" y="8"/>
                    <a:pt x="703" y="0"/>
                    <a:pt x="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33"/>
            <p:cNvSpPr/>
            <p:nvPr/>
          </p:nvSpPr>
          <p:spPr>
            <a:xfrm>
              <a:off x="10298369" y="1011968"/>
              <a:ext cx="204808" cy="13226"/>
            </a:xfrm>
            <a:custGeom>
              <a:rect b="b" l="l" r="r" t="t"/>
              <a:pathLst>
                <a:path extrusionOk="0" h="66" w="1022">
                  <a:moveTo>
                    <a:pt x="525" y="0"/>
                  </a:moveTo>
                  <a:cubicBezTo>
                    <a:pt x="231" y="0"/>
                    <a:pt x="4" y="36"/>
                    <a:pt x="0" y="36"/>
                  </a:cubicBezTo>
                  <a:lnTo>
                    <a:pt x="6" y="60"/>
                  </a:lnTo>
                  <a:cubicBezTo>
                    <a:pt x="10" y="60"/>
                    <a:pt x="231" y="25"/>
                    <a:pt x="519" y="25"/>
                  </a:cubicBezTo>
                  <a:cubicBezTo>
                    <a:pt x="673" y="25"/>
                    <a:pt x="847" y="35"/>
                    <a:pt x="1017" y="66"/>
                  </a:cubicBezTo>
                  <a:lnTo>
                    <a:pt x="1021" y="40"/>
                  </a:lnTo>
                  <a:cubicBezTo>
                    <a:pt x="852" y="10"/>
                    <a:pt x="679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33"/>
            <p:cNvSpPr/>
            <p:nvPr/>
          </p:nvSpPr>
          <p:spPr>
            <a:xfrm>
              <a:off x="10293559" y="1039022"/>
              <a:ext cx="211221" cy="12425"/>
            </a:xfrm>
            <a:custGeom>
              <a:rect b="b" l="l" r="r" t="t"/>
              <a:pathLst>
                <a:path extrusionOk="0" h="62" w="1054">
                  <a:moveTo>
                    <a:pt x="522" y="1"/>
                  </a:moveTo>
                  <a:cubicBezTo>
                    <a:pt x="249" y="1"/>
                    <a:pt x="7" y="22"/>
                    <a:pt x="0" y="43"/>
                  </a:cubicBezTo>
                  <a:lnTo>
                    <a:pt x="16" y="49"/>
                  </a:lnTo>
                  <a:lnTo>
                    <a:pt x="20" y="59"/>
                  </a:lnTo>
                  <a:cubicBezTo>
                    <a:pt x="40" y="51"/>
                    <a:pt x="274" y="27"/>
                    <a:pt x="548" y="27"/>
                  </a:cubicBezTo>
                  <a:cubicBezTo>
                    <a:pt x="714" y="27"/>
                    <a:pt x="894" y="36"/>
                    <a:pt x="1051" y="61"/>
                  </a:cubicBezTo>
                  <a:lnTo>
                    <a:pt x="1053" y="35"/>
                  </a:lnTo>
                  <a:cubicBezTo>
                    <a:pt x="903" y="10"/>
                    <a:pt x="706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33"/>
            <p:cNvSpPr/>
            <p:nvPr/>
          </p:nvSpPr>
          <p:spPr>
            <a:xfrm>
              <a:off x="10295163" y="1066877"/>
              <a:ext cx="212824" cy="11423"/>
            </a:xfrm>
            <a:custGeom>
              <a:rect b="b" l="l" r="r" t="t"/>
              <a:pathLst>
                <a:path extrusionOk="0" h="57" w="1062">
                  <a:moveTo>
                    <a:pt x="736" y="0"/>
                  </a:moveTo>
                  <a:cubicBezTo>
                    <a:pt x="400" y="0"/>
                    <a:pt x="6" y="33"/>
                    <a:pt x="0" y="33"/>
                  </a:cubicBezTo>
                  <a:lnTo>
                    <a:pt x="2" y="57"/>
                  </a:lnTo>
                  <a:cubicBezTo>
                    <a:pt x="8" y="57"/>
                    <a:pt x="391" y="25"/>
                    <a:pt x="723" y="25"/>
                  </a:cubicBezTo>
                  <a:cubicBezTo>
                    <a:pt x="850" y="25"/>
                    <a:pt x="970" y="30"/>
                    <a:pt x="1057" y="43"/>
                  </a:cubicBezTo>
                  <a:lnTo>
                    <a:pt x="1061" y="17"/>
                  </a:lnTo>
                  <a:cubicBezTo>
                    <a:pt x="975" y="5"/>
                    <a:pt x="860" y="0"/>
                    <a:pt x="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33"/>
            <p:cNvSpPr/>
            <p:nvPr/>
          </p:nvSpPr>
          <p:spPr>
            <a:xfrm>
              <a:off x="10289151" y="1091326"/>
              <a:ext cx="223645" cy="12425"/>
            </a:xfrm>
            <a:custGeom>
              <a:rect b="b" l="l" r="r" t="t"/>
              <a:pathLst>
                <a:path extrusionOk="0" h="62" w="1116">
                  <a:moveTo>
                    <a:pt x="581" y="1"/>
                  </a:moveTo>
                  <a:cubicBezTo>
                    <a:pt x="260" y="1"/>
                    <a:pt x="3" y="31"/>
                    <a:pt x="0" y="31"/>
                  </a:cubicBezTo>
                  <a:lnTo>
                    <a:pt x="2" y="55"/>
                  </a:lnTo>
                  <a:cubicBezTo>
                    <a:pt x="7" y="55"/>
                    <a:pt x="258" y="27"/>
                    <a:pt x="572" y="27"/>
                  </a:cubicBezTo>
                  <a:cubicBezTo>
                    <a:pt x="743" y="27"/>
                    <a:pt x="934" y="36"/>
                    <a:pt x="1114" y="61"/>
                  </a:cubicBezTo>
                  <a:lnTo>
                    <a:pt x="1116" y="35"/>
                  </a:lnTo>
                  <a:cubicBezTo>
                    <a:pt x="939" y="9"/>
                    <a:pt x="751" y="1"/>
                    <a:pt x="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10291155" y="1118580"/>
              <a:ext cx="217233" cy="11222"/>
            </a:xfrm>
            <a:custGeom>
              <a:rect b="b" l="l" r="r" t="t"/>
              <a:pathLst>
                <a:path extrusionOk="0" h="56" w="1084">
                  <a:moveTo>
                    <a:pt x="535" y="1"/>
                  </a:moveTo>
                  <a:cubicBezTo>
                    <a:pt x="215" y="1"/>
                    <a:pt x="3" y="29"/>
                    <a:pt x="0" y="29"/>
                  </a:cubicBezTo>
                  <a:lnTo>
                    <a:pt x="2" y="56"/>
                  </a:lnTo>
                  <a:cubicBezTo>
                    <a:pt x="6" y="56"/>
                    <a:pt x="217" y="26"/>
                    <a:pt x="535" y="26"/>
                  </a:cubicBezTo>
                  <a:cubicBezTo>
                    <a:pt x="695" y="26"/>
                    <a:pt x="881" y="33"/>
                    <a:pt x="1081" y="56"/>
                  </a:cubicBezTo>
                  <a:lnTo>
                    <a:pt x="1083" y="29"/>
                  </a:lnTo>
                  <a:cubicBezTo>
                    <a:pt x="882" y="8"/>
                    <a:pt x="695" y="1"/>
                    <a:pt x="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33"/>
            <p:cNvSpPr/>
            <p:nvPr/>
          </p:nvSpPr>
          <p:spPr>
            <a:xfrm>
              <a:off x="10292758" y="1145033"/>
              <a:ext cx="214427" cy="11623"/>
            </a:xfrm>
            <a:custGeom>
              <a:rect b="b" l="l" r="r" t="t"/>
              <a:pathLst>
                <a:path extrusionOk="0" h="58" w="1070">
                  <a:moveTo>
                    <a:pt x="568" y="1"/>
                  </a:moveTo>
                  <a:cubicBezTo>
                    <a:pt x="252" y="1"/>
                    <a:pt x="3" y="34"/>
                    <a:pt x="0" y="34"/>
                  </a:cubicBezTo>
                  <a:lnTo>
                    <a:pt x="2" y="58"/>
                  </a:lnTo>
                  <a:cubicBezTo>
                    <a:pt x="5" y="58"/>
                    <a:pt x="251" y="26"/>
                    <a:pt x="566" y="26"/>
                  </a:cubicBezTo>
                  <a:cubicBezTo>
                    <a:pt x="723" y="26"/>
                    <a:pt x="898" y="34"/>
                    <a:pt x="1067" y="58"/>
                  </a:cubicBezTo>
                  <a:lnTo>
                    <a:pt x="1069" y="34"/>
                  </a:lnTo>
                  <a:cubicBezTo>
                    <a:pt x="900" y="9"/>
                    <a:pt x="726" y="1"/>
                    <a:pt x="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33"/>
            <p:cNvSpPr/>
            <p:nvPr/>
          </p:nvSpPr>
          <p:spPr>
            <a:xfrm>
              <a:off x="10289952" y="1173690"/>
              <a:ext cx="224046" cy="11222"/>
            </a:xfrm>
            <a:custGeom>
              <a:rect b="b" l="l" r="r" t="t"/>
              <a:pathLst>
                <a:path extrusionOk="0" h="56" w="1118">
                  <a:moveTo>
                    <a:pt x="512" y="0"/>
                  </a:moveTo>
                  <a:cubicBezTo>
                    <a:pt x="201" y="0"/>
                    <a:pt x="4" y="25"/>
                    <a:pt x="0" y="25"/>
                  </a:cubicBezTo>
                  <a:lnTo>
                    <a:pt x="4" y="51"/>
                  </a:lnTo>
                  <a:cubicBezTo>
                    <a:pt x="7" y="51"/>
                    <a:pt x="207" y="26"/>
                    <a:pt x="522" y="26"/>
                  </a:cubicBezTo>
                  <a:cubicBezTo>
                    <a:pt x="690" y="26"/>
                    <a:pt x="892" y="33"/>
                    <a:pt x="1114" y="55"/>
                  </a:cubicBezTo>
                  <a:lnTo>
                    <a:pt x="1118" y="31"/>
                  </a:lnTo>
                  <a:cubicBezTo>
                    <a:pt x="890" y="8"/>
                    <a:pt x="68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33"/>
            <p:cNvSpPr/>
            <p:nvPr/>
          </p:nvSpPr>
          <p:spPr>
            <a:xfrm>
              <a:off x="10285543" y="1203950"/>
              <a:ext cx="226451" cy="9018"/>
            </a:xfrm>
            <a:custGeom>
              <a:rect b="b" l="l" r="r" t="t"/>
              <a:pathLst>
                <a:path extrusionOk="0" h="45" w="1130">
                  <a:moveTo>
                    <a:pt x="614" y="0"/>
                  </a:moveTo>
                  <a:cubicBezTo>
                    <a:pt x="253" y="0"/>
                    <a:pt x="4" y="21"/>
                    <a:pt x="0" y="21"/>
                  </a:cubicBezTo>
                  <a:lnTo>
                    <a:pt x="2" y="45"/>
                  </a:lnTo>
                  <a:cubicBezTo>
                    <a:pt x="6" y="43"/>
                    <a:pt x="241" y="24"/>
                    <a:pt x="584" y="24"/>
                  </a:cubicBezTo>
                  <a:cubicBezTo>
                    <a:pt x="745" y="24"/>
                    <a:pt x="929" y="29"/>
                    <a:pt x="1125" y="41"/>
                  </a:cubicBezTo>
                  <a:lnTo>
                    <a:pt x="1129" y="15"/>
                  </a:lnTo>
                  <a:cubicBezTo>
                    <a:pt x="944" y="4"/>
                    <a:pt x="769" y="0"/>
                    <a:pt x="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33"/>
            <p:cNvSpPr/>
            <p:nvPr/>
          </p:nvSpPr>
          <p:spPr>
            <a:xfrm>
              <a:off x="10283940" y="1234611"/>
              <a:ext cx="240479" cy="8216"/>
            </a:xfrm>
            <a:custGeom>
              <a:rect b="b" l="l" r="r" t="t"/>
              <a:pathLst>
                <a:path extrusionOk="0" h="41" w="1200">
                  <a:moveTo>
                    <a:pt x="435" y="0"/>
                  </a:moveTo>
                  <a:cubicBezTo>
                    <a:pt x="171" y="0"/>
                    <a:pt x="3" y="6"/>
                    <a:pt x="0" y="6"/>
                  </a:cubicBezTo>
                  <a:lnTo>
                    <a:pt x="0" y="30"/>
                  </a:lnTo>
                  <a:cubicBezTo>
                    <a:pt x="3" y="30"/>
                    <a:pt x="171" y="24"/>
                    <a:pt x="435" y="24"/>
                  </a:cubicBezTo>
                  <a:cubicBezTo>
                    <a:pt x="641" y="24"/>
                    <a:pt x="905" y="28"/>
                    <a:pt x="1198" y="40"/>
                  </a:cubicBezTo>
                  <a:lnTo>
                    <a:pt x="1200" y="16"/>
                  </a:lnTo>
                  <a:cubicBezTo>
                    <a:pt x="907" y="4"/>
                    <a:pt x="641" y="0"/>
                    <a:pt x="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3"/>
            <p:cNvSpPr/>
            <p:nvPr/>
          </p:nvSpPr>
          <p:spPr>
            <a:xfrm>
              <a:off x="10825820" y="346843"/>
              <a:ext cx="127454" cy="175950"/>
            </a:xfrm>
            <a:custGeom>
              <a:rect b="b" l="l" r="r" t="t"/>
              <a:pathLst>
                <a:path extrusionOk="0" h="878" w="636">
                  <a:moveTo>
                    <a:pt x="333" y="1"/>
                  </a:moveTo>
                  <a:cubicBezTo>
                    <a:pt x="193" y="1"/>
                    <a:pt x="50" y="69"/>
                    <a:pt x="50" y="69"/>
                  </a:cubicBezTo>
                  <a:lnTo>
                    <a:pt x="0" y="839"/>
                  </a:lnTo>
                  <a:cubicBezTo>
                    <a:pt x="0" y="839"/>
                    <a:pt x="89" y="878"/>
                    <a:pt x="198" y="878"/>
                  </a:cubicBezTo>
                  <a:cubicBezTo>
                    <a:pt x="354" y="878"/>
                    <a:pt x="552" y="799"/>
                    <a:pt x="596" y="418"/>
                  </a:cubicBezTo>
                  <a:cubicBezTo>
                    <a:pt x="636" y="81"/>
                    <a:pt x="486" y="1"/>
                    <a:pt x="3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3"/>
            <p:cNvSpPr/>
            <p:nvPr/>
          </p:nvSpPr>
          <p:spPr>
            <a:xfrm>
              <a:off x="10540251" y="332415"/>
              <a:ext cx="53507" cy="52505"/>
            </a:xfrm>
            <a:custGeom>
              <a:rect b="b" l="l" r="r" t="t"/>
              <a:pathLst>
                <a:path extrusionOk="0" h="262" w="267">
                  <a:moveTo>
                    <a:pt x="151" y="0"/>
                  </a:moveTo>
                  <a:cubicBezTo>
                    <a:pt x="150" y="0"/>
                    <a:pt x="149" y="0"/>
                    <a:pt x="147" y="1"/>
                  </a:cubicBezTo>
                  <a:cubicBezTo>
                    <a:pt x="1" y="11"/>
                    <a:pt x="29" y="261"/>
                    <a:pt x="147" y="261"/>
                  </a:cubicBezTo>
                  <a:cubicBezTo>
                    <a:pt x="266" y="261"/>
                    <a:pt x="252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3"/>
            <p:cNvSpPr/>
            <p:nvPr/>
          </p:nvSpPr>
          <p:spPr>
            <a:xfrm>
              <a:off x="10248870" y="321994"/>
              <a:ext cx="54108" cy="52505"/>
            </a:xfrm>
            <a:custGeom>
              <a:rect b="b" l="l" r="r" t="t"/>
              <a:pathLst>
                <a:path extrusionOk="0" h="262" w="270">
                  <a:moveTo>
                    <a:pt x="155" y="0"/>
                  </a:moveTo>
                  <a:cubicBezTo>
                    <a:pt x="154" y="0"/>
                    <a:pt x="152" y="0"/>
                    <a:pt x="151" y="0"/>
                  </a:cubicBezTo>
                  <a:cubicBezTo>
                    <a:pt x="1" y="10"/>
                    <a:pt x="29" y="261"/>
                    <a:pt x="151" y="261"/>
                  </a:cubicBezTo>
                  <a:cubicBezTo>
                    <a:pt x="270" y="261"/>
                    <a:pt x="254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33"/>
            <p:cNvSpPr/>
            <p:nvPr/>
          </p:nvSpPr>
          <p:spPr>
            <a:xfrm>
              <a:off x="9750878" y="1362466"/>
              <a:ext cx="303604" cy="981755"/>
            </a:xfrm>
            <a:custGeom>
              <a:rect b="b" l="l" r="r" t="t"/>
              <a:pathLst>
                <a:path extrusionOk="0" h="4899" w="1515">
                  <a:moveTo>
                    <a:pt x="1019" y="0"/>
                  </a:moveTo>
                  <a:lnTo>
                    <a:pt x="1019" y="0"/>
                  </a:lnTo>
                  <a:cubicBezTo>
                    <a:pt x="963" y="167"/>
                    <a:pt x="1035" y="668"/>
                    <a:pt x="1073" y="1005"/>
                  </a:cubicBezTo>
                  <a:cubicBezTo>
                    <a:pt x="1109" y="1318"/>
                    <a:pt x="1039" y="2855"/>
                    <a:pt x="1071" y="3284"/>
                  </a:cubicBezTo>
                  <a:cubicBezTo>
                    <a:pt x="994" y="3269"/>
                    <a:pt x="881" y="3254"/>
                    <a:pt x="750" y="3254"/>
                  </a:cubicBezTo>
                  <a:cubicBezTo>
                    <a:pt x="520" y="3254"/>
                    <a:pt x="235" y="3303"/>
                    <a:pt x="0" y="3495"/>
                  </a:cubicBezTo>
                  <a:cubicBezTo>
                    <a:pt x="0" y="3495"/>
                    <a:pt x="445" y="3419"/>
                    <a:pt x="803" y="3419"/>
                  </a:cubicBezTo>
                  <a:cubicBezTo>
                    <a:pt x="916" y="3419"/>
                    <a:pt x="1020" y="3427"/>
                    <a:pt x="1099" y="3446"/>
                  </a:cubicBezTo>
                  <a:cubicBezTo>
                    <a:pt x="1204" y="3958"/>
                    <a:pt x="1051" y="3968"/>
                    <a:pt x="1440" y="4899"/>
                  </a:cubicBezTo>
                  <a:cubicBezTo>
                    <a:pt x="1282" y="4520"/>
                    <a:pt x="1402" y="3296"/>
                    <a:pt x="1402" y="3296"/>
                  </a:cubicBezTo>
                  <a:cubicBezTo>
                    <a:pt x="1515" y="3035"/>
                    <a:pt x="1491" y="1681"/>
                    <a:pt x="1491" y="1681"/>
                  </a:cubicBezTo>
                  <a:cubicBezTo>
                    <a:pt x="1304" y="1346"/>
                    <a:pt x="1019" y="0"/>
                    <a:pt x="1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33"/>
            <p:cNvSpPr/>
            <p:nvPr/>
          </p:nvSpPr>
          <p:spPr>
            <a:xfrm>
              <a:off x="10932633" y="1582304"/>
              <a:ext cx="91182" cy="597590"/>
            </a:xfrm>
            <a:custGeom>
              <a:rect b="b" l="l" r="r" t="t"/>
              <a:pathLst>
                <a:path extrusionOk="0" h="2982" w="455">
                  <a:moveTo>
                    <a:pt x="320" y="0"/>
                  </a:moveTo>
                  <a:cubicBezTo>
                    <a:pt x="320" y="0"/>
                    <a:pt x="322" y="84"/>
                    <a:pt x="327" y="221"/>
                  </a:cubicBezTo>
                  <a:lnTo>
                    <a:pt x="327" y="221"/>
                  </a:lnTo>
                  <a:cubicBezTo>
                    <a:pt x="328" y="134"/>
                    <a:pt x="326" y="59"/>
                    <a:pt x="320" y="0"/>
                  </a:cubicBezTo>
                  <a:close/>
                  <a:moveTo>
                    <a:pt x="327" y="221"/>
                  </a:moveTo>
                  <a:lnTo>
                    <a:pt x="327" y="221"/>
                  </a:lnTo>
                  <a:cubicBezTo>
                    <a:pt x="315" y="1048"/>
                    <a:pt x="1" y="2981"/>
                    <a:pt x="1" y="2981"/>
                  </a:cubicBezTo>
                  <a:cubicBezTo>
                    <a:pt x="171" y="2664"/>
                    <a:pt x="454" y="2315"/>
                    <a:pt x="454" y="2315"/>
                  </a:cubicBezTo>
                  <a:cubicBezTo>
                    <a:pt x="393" y="2087"/>
                    <a:pt x="344" y="754"/>
                    <a:pt x="327" y="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33"/>
            <p:cNvSpPr/>
            <p:nvPr/>
          </p:nvSpPr>
          <p:spPr>
            <a:xfrm>
              <a:off x="10902573" y="2366265"/>
              <a:ext cx="276751" cy="323644"/>
            </a:xfrm>
            <a:custGeom>
              <a:rect b="b" l="l" r="r" t="t"/>
              <a:pathLst>
                <a:path extrusionOk="0" h="1615" w="1381">
                  <a:moveTo>
                    <a:pt x="1381" y="0"/>
                  </a:moveTo>
                  <a:cubicBezTo>
                    <a:pt x="1380" y="0"/>
                    <a:pt x="672" y="610"/>
                    <a:pt x="496" y="809"/>
                  </a:cubicBezTo>
                  <a:cubicBezTo>
                    <a:pt x="321" y="1005"/>
                    <a:pt x="81" y="1491"/>
                    <a:pt x="0" y="1615"/>
                  </a:cubicBezTo>
                  <a:cubicBezTo>
                    <a:pt x="0" y="1615"/>
                    <a:pt x="492" y="1190"/>
                    <a:pt x="809" y="821"/>
                  </a:cubicBezTo>
                  <a:cubicBezTo>
                    <a:pt x="1224" y="337"/>
                    <a:pt x="1256" y="163"/>
                    <a:pt x="1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33"/>
            <p:cNvSpPr/>
            <p:nvPr/>
          </p:nvSpPr>
          <p:spPr>
            <a:xfrm>
              <a:off x="10376725" y="2116167"/>
              <a:ext cx="83767" cy="69338"/>
            </a:xfrm>
            <a:custGeom>
              <a:rect b="b" l="l" r="r" t="t"/>
              <a:pathLst>
                <a:path extrusionOk="0" h="346" w="418">
                  <a:moveTo>
                    <a:pt x="221" y="0"/>
                  </a:moveTo>
                  <a:cubicBezTo>
                    <a:pt x="181" y="2"/>
                    <a:pt x="145" y="10"/>
                    <a:pt x="107" y="22"/>
                  </a:cubicBezTo>
                  <a:cubicBezTo>
                    <a:pt x="87" y="30"/>
                    <a:pt x="69" y="40"/>
                    <a:pt x="51" y="51"/>
                  </a:cubicBezTo>
                  <a:cubicBezTo>
                    <a:pt x="49" y="53"/>
                    <a:pt x="45" y="57"/>
                    <a:pt x="39" y="61"/>
                  </a:cubicBezTo>
                  <a:cubicBezTo>
                    <a:pt x="35" y="65"/>
                    <a:pt x="31" y="71"/>
                    <a:pt x="27" y="75"/>
                  </a:cubicBezTo>
                  <a:cubicBezTo>
                    <a:pt x="21" y="85"/>
                    <a:pt x="17" y="95"/>
                    <a:pt x="15" y="105"/>
                  </a:cubicBezTo>
                  <a:cubicBezTo>
                    <a:pt x="0" y="147"/>
                    <a:pt x="6" y="185"/>
                    <a:pt x="10" y="223"/>
                  </a:cubicBezTo>
                  <a:cubicBezTo>
                    <a:pt x="19" y="261"/>
                    <a:pt x="29" y="295"/>
                    <a:pt x="43" y="331"/>
                  </a:cubicBezTo>
                  <a:cubicBezTo>
                    <a:pt x="39" y="293"/>
                    <a:pt x="37" y="255"/>
                    <a:pt x="39" y="211"/>
                  </a:cubicBezTo>
                  <a:cubicBezTo>
                    <a:pt x="39" y="193"/>
                    <a:pt x="39" y="175"/>
                    <a:pt x="41" y="157"/>
                  </a:cubicBezTo>
                  <a:cubicBezTo>
                    <a:pt x="41" y="141"/>
                    <a:pt x="47" y="123"/>
                    <a:pt x="51" y="107"/>
                  </a:cubicBezTo>
                  <a:cubicBezTo>
                    <a:pt x="55" y="101"/>
                    <a:pt x="59" y="95"/>
                    <a:pt x="61" y="91"/>
                  </a:cubicBezTo>
                  <a:lnTo>
                    <a:pt x="67" y="85"/>
                  </a:lnTo>
                  <a:lnTo>
                    <a:pt x="77" y="81"/>
                  </a:lnTo>
                  <a:cubicBezTo>
                    <a:pt x="89" y="73"/>
                    <a:pt x="105" y="67"/>
                    <a:pt x="121" y="63"/>
                  </a:cubicBezTo>
                  <a:cubicBezTo>
                    <a:pt x="155" y="53"/>
                    <a:pt x="189" y="46"/>
                    <a:pt x="225" y="44"/>
                  </a:cubicBezTo>
                  <a:cubicBezTo>
                    <a:pt x="259" y="44"/>
                    <a:pt x="295" y="44"/>
                    <a:pt x="321" y="57"/>
                  </a:cubicBezTo>
                  <a:cubicBezTo>
                    <a:pt x="337" y="63"/>
                    <a:pt x="348" y="71"/>
                    <a:pt x="356" y="83"/>
                  </a:cubicBezTo>
                  <a:cubicBezTo>
                    <a:pt x="362" y="95"/>
                    <a:pt x="368" y="111"/>
                    <a:pt x="372" y="127"/>
                  </a:cubicBezTo>
                  <a:cubicBezTo>
                    <a:pt x="386" y="197"/>
                    <a:pt x="382" y="271"/>
                    <a:pt x="382" y="345"/>
                  </a:cubicBezTo>
                  <a:cubicBezTo>
                    <a:pt x="406" y="275"/>
                    <a:pt x="418" y="201"/>
                    <a:pt x="410" y="123"/>
                  </a:cubicBezTo>
                  <a:cubicBezTo>
                    <a:pt x="408" y="103"/>
                    <a:pt x="402" y="83"/>
                    <a:pt x="392" y="63"/>
                  </a:cubicBezTo>
                  <a:cubicBezTo>
                    <a:pt x="382" y="42"/>
                    <a:pt x="362" y="24"/>
                    <a:pt x="341" y="16"/>
                  </a:cubicBezTo>
                  <a:cubicBezTo>
                    <a:pt x="301" y="0"/>
                    <a:pt x="261" y="0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33"/>
            <p:cNvSpPr/>
            <p:nvPr/>
          </p:nvSpPr>
          <p:spPr>
            <a:xfrm>
              <a:off x="10282676" y="-726556"/>
              <a:ext cx="477742" cy="410810"/>
            </a:xfrm>
            <a:custGeom>
              <a:rect b="b" l="l" r="r" t="t"/>
              <a:pathLst>
                <a:path extrusionOk="0" h="2050" w="2384">
                  <a:moveTo>
                    <a:pt x="1387" y="0"/>
                  </a:moveTo>
                  <a:cubicBezTo>
                    <a:pt x="1381" y="0"/>
                    <a:pt x="1375" y="1"/>
                    <a:pt x="1368" y="1"/>
                  </a:cubicBezTo>
                  <a:cubicBezTo>
                    <a:pt x="1043" y="9"/>
                    <a:pt x="782" y="49"/>
                    <a:pt x="678" y="245"/>
                  </a:cubicBezTo>
                  <a:cubicBezTo>
                    <a:pt x="576" y="440"/>
                    <a:pt x="726" y="618"/>
                    <a:pt x="726" y="618"/>
                  </a:cubicBezTo>
                  <a:cubicBezTo>
                    <a:pt x="130" y="1327"/>
                    <a:pt x="0" y="1802"/>
                    <a:pt x="0" y="1802"/>
                  </a:cubicBezTo>
                  <a:cubicBezTo>
                    <a:pt x="500" y="1998"/>
                    <a:pt x="1067" y="2049"/>
                    <a:pt x="1523" y="2049"/>
                  </a:cubicBezTo>
                  <a:cubicBezTo>
                    <a:pt x="2019" y="2049"/>
                    <a:pt x="2383" y="1989"/>
                    <a:pt x="2383" y="1989"/>
                  </a:cubicBezTo>
                  <a:cubicBezTo>
                    <a:pt x="2321" y="1016"/>
                    <a:pt x="1793" y="719"/>
                    <a:pt x="1769" y="701"/>
                  </a:cubicBezTo>
                  <a:cubicBezTo>
                    <a:pt x="1808" y="661"/>
                    <a:pt x="1898" y="530"/>
                    <a:pt x="1918" y="404"/>
                  </a:cubicBezTo>
                  <a:cubicBezTo>
                    <a:pt x="1955" y="183"/>
                    <a:pt x="1775" y="0"/>
                    <a:pt x="1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33"/>
            <p:cNvSpPr/>
            <p:nvPr/>
          </p:nvSpPr>
          <p:spPr>
            <a:xfrm>
              <a:off x="10172859" y="-414340"/>
              <a:ext cx="692365" cy="615814"/>
            </a:xfrm>
            <a:custGeom>
              <a:rect b="b" l="l" r="r" t="t"/>
              <a:pathLst>
                <a:path extrusionOk="0" h="3073" w="3455">
                  <a:moveTo>
                    <a:pt x="1608" y="1"/>
                  </a:moveTo>
                  <a:cubicBezTo>
                    <a:pt x="819" y="1"/>
                    <a:pt x="249" y="242"/>
                    <a:pt x="249" y="242"/>
                  </a:cubicBezTo>
                  <a:cubicBezTo>
                    <a:pt x="199" y="591"/>
                    <a:pt x="0" y="2328"/>
                    <a:pt x="0" y="2328"/>
                  </a:cubicBezTo>
                  <a:lnTo>
                    <a:pt x="3455" y="3073"/>
                  </a:lnTo>
                  <a:lnTo>
                    <a:pt x="3455" y="515"/>
                  </a:lnTo>
                  <a:cubicBezTo>
                    <a:pt x="2812" y="118"/>
                    <a:pt x="2157" y="1"/>
                    <a:pt x="16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33"/>
            <p:cNvSpPr/>
            <p:nvPr/>
          </p:nvSpPr>
          <p:spPr>
            <a:xfrm>
              <a:off x="10156026" y="-47818"/>
              <a:ext cx="722224" cy="406000"/>
            </a:xfrm>
            <a:custGeom>
              <a:rect b="b" l="l" r="r" t="t"/>
              <a:pathLst>
                <a:path extrusionOk="0" h="2026" w="3604">
                  <a:moveTo>
                    <a:pt x="1593" y="0"/>
                  </a:moveTo>
                  <a:cubicBezTo>
                    <a:pt x="1120" y="0"/>
                    <a:pt x="582" y="103"/>
                    <a:pt x="0" y="387"/>
                  </a:cubicBezTo>
                  <a:lnTo>
                    <a:pt x="38" y="1691"/>
                  </a:lnTo>
                  <a:cubicBezTo>
                    <a:pt x="38" y="1691"/>
                    <a:pt x="562" y="1352"/>
                    <a:pt x="1387" y="1352"/>
                  </a:cubicBezTo>
                  <a:cubicBezTo>
                    <a:pt x="1946" y="1352"/>
                    <a:pt x="2642" y="1507"/>
                    <a:pt x="3408" y="2026"/>
                  </a:cubicBezTo>
                  <a:cubicBezTo>
                    <a:pt x="3408" y="2026"/>
                    <a:pt x="3529" y="1059"/>
                    <a:pt x="3603" y="684"/>
                  </a:cubicBezTo>
                  <a:cubicBezTo>
                    <a:pt x="3603" y="684"/>
                    <a:pt x="2815" y="0"/>
                    <a:pt x="1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33"/>
            <p:cNvSpPr/>
            <p:nvPr/>
          </p:nvSpPr>
          <p:spPr>
            <a:xfrm>
              <a:off x="10287485" y="-132384"/>
              <a:ext cx="318828" cy="321434"/>
            </a:xfrm>
            <a:custGeom>
              <a:rect b="b" l="l" r="r" t="t"/>
              <a:pathLst>
                <a:path extrusionOk="0" h="1604" w="1591">
                  <a:moveTo>
                    <a:pt x="673" y="0"/>
                  </a:moveTo>
                  <a:cubicBezTo>
                    <a:pt x="307" y="0"/>
                    <a:pt x="66" y="227"/>
                    <a:pt x="38" y="324"/>
                  </a:cubicBezTo>
                  <a:cubicBezTo>
                    <a:pt x="0" y="462"/>
                    <a:pt x="211" y="871"/>
                    <a:pt x="237" y="1132"/>
                  </a:cubicBezTo>
                  <a:cubicBezTo>
                    <a:pt x="261" y="1393"/>
                    <a:pt x="261" y="1603"/>
                    <a:pt x="598" y="1603"/>
                  </a:cubicBezTo>
                  <a:cubicBezTo>
                    <a:pt x="1093" y="1603"/>
                    <a:pt x="1081" y="1178"/>
                    <a:pt x="1132" y="1056"/>
                  </a:cubicBezTo>
                  <a:cubicBezTo>
                    <a:pt x="1182" y="933"/>
                    <a:pt x="1591" y="350"/>
                    <a:pt x="1156" y="127"/>
                  </a:cubicBezTo>
                  <a:cubicBezTo>
                    <a:pt x="979" y="35"/>
                    <a:pt x="816" y="0"/>
                    <a:pt x="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33"/>
            <p:cNvSpPr/>
            <p:nvPr/>
          </p:nvSpPr>
          <p:spPr>
            <a:xfrm>
              <a:off x="10385142" y="-104656"/>
              <a:ext cx="26252" cy="274146"/>
            </a:xfrm>
            <a:custGeom>
              <a:rect b="b" l="l" r="r" t="t"/>
              <a:pathLst>
                <a:path extrusionOk="0" h="1368" w="131">
                  <a:moveTo>
                    <a:pt x="1" y="1"/>
                  </a:moveTo>
                  <a:lnTo>
                    <a:pt x="1" y="1"/>
                  </a:lnTo>
                  <a:cubicBezTo>
                    <a:pt x="13" y="115"/>
                    <a:pt x="25" y="230"/>
                    <a:pt x="43" y="342"/>
                  </a:cubicBezTo>
                  <a:cubicBezTo>
                    <a:pt x="51" y="400"/>
                    <a:pt x="57" y="454"/>
                    <a:pt x="63" y="513"/>
                  </a:cubicBezTo>
                  <a:cubicBezTo>
                    <a:pt x="67" y="571"/>
                    <a:pt x="75" y="627"/>
                    <a:pt x="77" y="683"/>
                  </a:cubicBezTo>
                  <a:cubicBezTo>
                    <a:pt x="85" y="795"/>
                    <a:pt x="83" y="908"/>
                    <a:pt x="85" y="1024"/>
                  </a:cubicBezTo>
                  <a:cubicBezTo>
                    <a:pt x="85" y="1138"/>
                    <a:pt x="85" y="1253"/>
                    <a:pt x="91" y="1367"/>
                  </a:cubicBezTo>
                  <a:cubicBezTo>
                    <a:pt x="105" y="1251"/>
                    <a:pt x="115" y="1138"/>
                    <a:pt x="123" y="1024"/>
                  </a:cubicBezTo>
                  <a:cubicBezTo>
                    <a:pt x="127" y="908"/>
                    <a:pt x="131" y="793"/>
                    <a:pt x="125" y="677"/>
                  </a:cubicBezTo>
                  <a:cubicBezTo>
                    <a:pt x="115" y="563"/>
                    <a:pt x="97" y="450"/>
                    <a:pt x="77" y="336"/>
                  </a:cubicBezTo>
                  <a:cubicBezTo>
                    <a:pt x="55" y="224"/>
                    <a:pt x="31" y="11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34"/>
          <p:cNvSpPr txBox="1"/>
          <p:nvPr/>
        </p:nvSpPr>
        <p:spPr>
          <a:xfrm>
            <a:off x="598850" y="1127050"/>
            <a:ext cx="8231100" cy="38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arcellus"/>
              <a:buChar char="●"/>
            </a:pPr>
            <a:r>
              <a:rPr b="1" lang="en" sz="15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Hieroglyphics is a writing system used in ancient Egypt. It is called "sacred writing" in Greek. </a:t>
            </a:r>
            <a:endParaRPr b="1" sz="15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642" name="Google Shape;642;p34"/>
          <p:cNvSpPr txBox="1"/>
          <p:nvPr/>
        </p:nvSpPr>
        <p:spPr>
          <a:xfrm>
            <a:off x="482900" y="480550"/>
            <a:ext cx="6198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What are Hieroglyphics?</a:t>
            </a:r>
            <a:endParaRPr b="0" i="0" sz="3000" u="none" cap="none" strike="noStrike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643" name="Google Shape;64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375" y="2389413"/>
            <a:ext cx="1299514" cy="11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34"/>
          <p:cNvSpPr txBox="1"/>
          <p:nvPr/>
        </p:nvSpPr>
        <p:spPr>
          <a:xfrm>
            <a:off x="598850" y="2389425"/>
            <a:ext cx="4890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arcellus"/>
              <a:buChar char="●"/>
            </a:pPr>
            <a:r>
              <a:rPr b="1" lang="en" sz="15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Hieroglyphs comprise a system of “picture-writing” in which the “letters” are images. </a:t>
            </a:r>
            <a:endParaRPr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645" name="Google Shape;64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0175" y="2389425"/>
            <a:ext cx="1739454" cy="11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34"/>
          <p:cNvSpPr txBox="1"/>
          <p:nvPr/>
        </p:nvSpPr>
        <p:spPr>
          <a:xfrm>
            <a:off x="5381375" y="3549075"/>
            <a:ext cx="31581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       Eye</a:t>
            </a:r>
            <a:r>
              <a:rPr lang="en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 			    </a:t>
            </a:r>
            <a:r>
              <a:rPr b="1" lang="en" sz="15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Owl</a:t>
            </a:r>
            <a:endParaRPr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647" name="Google Shape;647;p34"/>
          <p:cNvSpPr txBox="1"/>
          <p:nvPr/>
        </p:nvSpPr>
        <p:spPr>
          <a:xfrm>
            <a:off x="598850" y="3878700"/>
            <a:ext cx="4751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114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arcellus"/>
              <a:buChar char="●"/>
            </a:pPr>
            <a:r>
              <a:rPr b="1" lang="en" sz="15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There are around 1000 hieroglyphic symbols.</a:t>
            </a:r>
            <a:endParaRPr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5"/>
          <p:cNvSpPr txBox="1"/>
          <p:nvPr/>
        </p:nvSpPr>
        <p:spPr>
          <a:xfrm>
            <a:off x="598850" y="1127050"/>
            <a:ext cx="8231100" cy="38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-323850" lvl="0" marL="457200" marR="114300" rtl="0" algn="l">
              <a:lnSpc>
                <a:spcPct val="13333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arcellus"/>
              <a:buChar char="●"/>
            </a:pPr>
            <a:r>
              <a:rPr b="1" lang="en" sz="15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Lines of hieroglyphic writing can be written in rows left to right, right to left, or in columns from top to bottom.</a:t>
            </a:r>
            <a:endParaRPr b="1" i="0" sz="1500" u="none" cap="none" strike="noStrike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457200" marR="114300" rtl="0" algn="l">
              <a:lnSpc>
                <a:spcPct val="13333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0" i="0" sz="950" u="none" cap="none" strike="noStrike">
              <a:solidFill>
                <a:srgbClr val="FF0000"/>
              </a:solidFill>
              <a:highlight>
                <a:srgbClr val="0084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653" name="Google Shape;653;p35"/>
          <p:cNvSpPr txBox="1"/>
          <p:nvPr/>
        </p:nvSpPr>
        <p:spPr>
          <a:xfrm>
            <a:off x="482900" y="480550"/>
            <a:ext cx="6198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What are Hieroglyphics?</a:t>
            </a:r>
            <a:endParaRPr b="0" i="0" sz="3000" u="none" cap="none" strike="noStrike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654" name="Google Shape;65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1775" y="2405575"/>
            <a:ext cx="2989576" cy="1958175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35"/>
          <p:cNvSpPr txBox="1"/>
          <p:nvPr/>
        </p:nvSpPr>
        <p:spPr>
          <a:xfrm>
            <a:off x="5128150" y="4323350"/>
            <a:ext cx="29895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4300" rtl="0" algn="ctr">
              <a:lnSpc>
                <a:spcPct val="13333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     </a:t>
            </a:r>
            <a:r>
              <a:rPr b="1" lang="en" sz="15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columns (top to bottom)</a:t>
            </a:r>
            <a:endParaRPr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656" name="Google Shape;656;p35"/>
          <p:cNvSpPr txBox="1"/>
          <p:nvPr/>
        </p:nvSpPr>
        <p:spPr>
          <a:xfrm>
            <a:off x="558675" y="4323350"/>
            <a:ext cx="372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4300" rtl="0" algn="ctr">
              <a:lnSpc>
                <a:spcPct val="13333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     Rows (left to right </a:t>
            </a:r>
            <a:r>
              <a:rPr b="1" lang="en" sz="1500">
                <a:solidFill>
                  <a:srgbClr val="FF0000"/>
                </a:solidFill>
                <a:latin typeface="Marcellus"/>
                <a:ea typeface="Marcellus"/>
                <a:cs typeface="Marcellus"/>
                <a:sym typeface="Marcellus"/>
              </a:rPr>
              <a:t>OR</a:t>
            </a:r>
            <a:r>
              <a:rPr b="1" lang="en" sz="15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 right to left)</a:t>
            </a:r>
            <a:endParaRPr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657" name="Google Shape;65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8600" y="2405575"/>
            <a:ext cx="2937237" cy="195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36"/>
          <p:cNvSpPr txBox="1"/>
          <p:nvPr/>
        </p:nvSpPr>
        <p:spPr>
          <a:xfrm>
            <a:off x="518650" y="542150"/>
            <a:ext cx="6198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Problem Definition</a:t>
            </a:r>
            <a:endParaRPr b="1" sz="3000">
              <a:solidFill>
                <a:schemeClr val="accent4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663" name="Google Shape;663;p36"/>
          <p:cNvSpPr txBox="1"/>
          <p:nvPr/>
        </p:nvSpPr>
        <p:spPr>
          <a:xfrm>
            <a:off x="656625" y="1125800"/>
            <a:ext cx="82311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00" u="none" cap="none" strike="noStrike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1" i="0" sz="600" u="none" cap="none" strike="noStrike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1" i="0" sz="400" u="none" cap="none" strike="noStrike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arcellus"/>
              <a:buChar char="●"/>
            </a:pPr>
            <a:r>
              <a:rPr b="1" lang="en" sz="15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Hieroglyphic language, known for its complexity.</a:t>
            </a:r>
            <a:endParaRPr b="1" i="0" sz="1500" u="none" cap="none" strike="noStrike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rcellus"/>
              <a:buChar char="●"/>
            </a:pPr>
            <a:r>
              <a:rPr b="1" lang="en" sz="15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Hieroglyphic translation traditionally limited to experts.</a:t>
            </a:r>
            <a:endParaRPr b="1" i="0" sz="1500" u="none" cap="none" strike="noStrike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arcellus"/>
              <a:buChar char="●"/>
            </a:pPr>
            <a:r>
              <a:rPr b="1" lang="en" sz="1500">
                <a:solidFill>
                  <a:schemeClr val="lt1"/>
                </a:solidFill>
                <a:latin typeface="Marcellus"/>
                <a:ea typeface="Marcellus"/>
                <a:cs typeface="Marcellus"/>
                <a:sym typeface="Marcellus"/>
              </a:rPr>
              <a:t>Barriers prevent the general public, especially tourists, from understanding and appreciating ancient Egyptian culture.</a:t>
            </a:r>
            <a:endParaRPr b="1" i="0" sz="1700" u="none" cap="none" strike="noStrike">
              <a:solidFill>
                <a:schemeClr val="lt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7"/>
          <p:cNvSpPr txBox="1"/>
          <p:nvPr>
            <p:ph type="title"/>
          </p:nvPr>
        </p:nvSpPr>
        <p:spPr>
          <a:xfrm>
            <a:off x="434229" y="2150841"/>
            <a:ext cx="6651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SYSTEM ARCHITECTURE</a:t>
            </a:r>
            <a:endParaRPr/>
          </a:p>
        </p:txBody>
      </p:sp>
      <p:grpSp>
        <p:nvGrpSpPr>
          <p:cNvPr id="669" name="Google Shape;669;p37"/>
          <p:cNvGrpSpPr/>
          <p:nvPr/>
        </p:nvGrpSpPr>
        <p:grpSpPr>
          <a:xfrm>
            <a:off x="6212421" y="712409"/>
            <a:ext cx="1392424" cy="4203690"/>
            <a:chOff x="9414375" y="-726556"/>
            <a:chExt cx="1965867" cy="5934901"/>
          </a:xfrm>
        </p:grpSpPr>
        <p:sp>
          <p:nvSpPr>
            <p:cNvPr id="670" name="Google Shape;670;p37"/>
            <p:cNvSpPr/>
            <p:nvPr/>
          </p:nvSpPr>
          <p:spPr>
            <a:xfrm>
              <a:off x="9637000" y="1127099"/>
              <a:ext cx="1663679" cy="3486272"/>
            </a:xfrm>
            <a:custGeom>
              <a:rect b="b" l="l" r="r" t="t"/>
              <a:pathLst>
                <a:path extrusionOk="0" h="17397" w="8302">
                  <a:moveTo>
                    <a:pt x="8301" y="0"/>
                  </a:moveTo>
                  <a:lnTo>
                    <a:pt x="0" y="21"/>
                  </a:lnTo>
                  <a:lnTo>
                    <a:pt x="0" y="17397"/>
                  </a:lnTo>
                  <a:lnTo>
                    <a:pt x="8301" y="17397"/>
                  </a:lnTo>
                  <a:lnTo>
                    <a:pt x="83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37"/>
            <p:cNvSpPr/>
            <p:nvPr/>
          </p:nvSpPr>
          <p:spPr>
            <a:xfrm>
              <a:off x="10164101" y="2623778"/>
              <a:ext cx="601200" cy="182364"/>
            </a:xfrm>
            <a:custGeom>
              <a:rect b="b" l="l" r="r" t="t"/>
              <a:pathLst>
                <a:path extrusionOk="0" h="910" w="3000">
                  <a:moveTo>
                    <a:pt x="0" y="1"/>
                  </a:moveTo>
                  <a:lnTo>
                    <a:pt x="131" y="840"/>
                  </a:lnTo>
                  <a:cubicBezTo>
                    <a:pt x="131" y="840"/>
                    <a:pt x="864" y="909"/>
                    <a:pt x="1654" y="909"/>
                  </a:cubicBezTo>
                  <a:cubicBezTo>
                    <a:pt x="2092" y="909"/>
                    <a:pt x="2547" y="888"/>
                    <a:pt x="2905" y="821"/>
                  </a:cubicBezTo>
                  <a:lnTo>
                    <a:pt x="2999" y="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37"/>
            <p:cNvSpPr/>
            <p:nvPr/>
          </p:nvSpPr>
          <p:spPr>
            <a:xfrm>
              <a:off x="10968824" y="1127100"/>
              <a:ext cx="359125" cy="4081245"/>
            </a:xfrm>
            <a:custGeom>
              <a:rect b="b" l="l" r="r" t="t"/>
              <a:pathLst>
                <a:path extrusionOk="0" h="20366" w="1120">
                  <a:moveTo>
                    <a:pt x="983" y="0"/>
                  </a:moveTo>
                  <a:lnTo>
                    <a:pt x="983" y="5678"/>
                  </a:lnTo>
                  <a:lnTo>
                    <a:pt x="701" y="5960"/>
                  </a:lnTo>
                  <a:lnTo>
                    <a:pt x="701" y="8372"/>
                  </a:lnTo>
                  <a:lnTo>
                    <a:pt x="0" y="9072"/>
                  </a:lnTo>
                  <a:lnTo>
                    <a:pt x="0" y="20366"/>
                  </a:lnTo>
                  <a:lnTo>
                    <a:pt x="1120" y="18478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37"/>
            <p:cNvSpPr/>
            <p:nvPr/>
          </p:nvSpPr>
          <p:spPr>
            <a:xfrm>
              <a:off x="9414375" y="4313550"/>
              <a:ext cx="1554443" cy="888602"/>
            </a:xfrm>
            <a:custGeom>
              <a:rect b="b" l="l" r="r" t="t"/>
              <a:pathLst>
                <a:path extrusionOk="0" h="4570" w="8220">
                  <a:moveTo>
                    <a:pt x="1" y="0"/>
                  </a:moveTo>
                  <a:lnTo>
                    <a:pt x="1" y="4570"/>
                  </a:lnTo>
                  <a:lnTo>
                    <a:pt x="8219" y="4570"/>
                  </a:lnTo>
                  <a:lnTo>
                    <a:pt x="82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37"/>
            <p:cNvSpPr/>
            <p:nvPr/>
          </p:nvSpPr>
          <p:spPr>
            <a:xfrm>
              <a:off x="10092100" y="2788175"/>
              <a:ext cx="627229" cy="1418408"/>
            </a:xfrm>
            <a:custGeom>
              <a:rect b="b" l="l" r="r" t="t"/>
              <a:pathLst>
                <a:path extrusionOk="0" h="7208" w="3130">
                  <a:moveTo>
                    <a:pt x="598" y="0"/>
                  </a:moveTo>
                  <a:lnTo>
                    <a:pt x="0" y="7208"/>
                  </a:lnTo>
                  <a:lnTo>
                    <a:pt x="3130" y="7208"/>
                  </a:lnTo>
                  <a:lnTo>
                    <a:pt x="27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37"/>
            <p:cNvSpPr/>
            <p:nvPr/>
          </p:nvSpPr>
          <p:spPr>
            <a:xfrm>
              <a:off x="10546397" y="2269151"/>
              <a:ext cx="707996" cy="2059259"/>
            </a:xfrm>
            <a:custGeom>
              <a:rect b="b" l="l" r="r" t="t"/>
              <a:pathLst>
                <a:path extrusionOk="0" h="10276" w="3533">
                  <a:moveTo>
                    <a:pt x="3137" y="1"/>
                  </a:moveTo>
                  <a:lnTo>
                    <a:pt x="1639" y="312"/>
                  </a:lnTo>
                  <a:cubicBezTo>
                    <a:pt x="1639" y="312"/>
                    <a:pt x="1067" y="1254"/>
                    <a:pt x="548" y="1678"/>
                  </a:cubicBezTo>
                  <a:cubicBezTo>
                    <a:pt x="26" y="2099"/>
                    <a:pt x="199" y="3070"/>
                    <a:pt x="100" y="3690"/>
                  </a:cubicBezTo>
                  <a:cubicBezTo>
                    <a:pt x="0" y="4312"/>
                    <a:pt x="516" y="7110"/>
                    <a:pt x="640" y="7806"/>
                  </a:cubicBezTo>
                  <a:cubicBezTo>
                    <a:pt x="722" y="8266"/>
                    <a:pt x="620" y="8691"/>
                    <a:pt x="550" y="9038"/>
                  </a:cubicBezTo>
                  <a:cubicBezTo>
                    <a:pt x="532" y="9054"/>
                    <a:pt x="518" y="9072"/>
                    <a:pt x="510" y="9090"/>
                  </a:cubicBezTo>
                  <a:cubicBezTo>
                    <a:pt x="361" y="9499"/>
                    <a:pt x="22" y="9886"/>
                    <a:pt x="341" y="10181"/>
                  </a:cubicBezTo>
                  <a:cubicBezTo>
                    <a:pt x="396" y="10232"/>
                    <a:pt x="453" y="10250"/>
                    <a:pt x="508" y="10250"/>
                  </a:cubicBezTo>
                  <a:cubicBezTo>
                    <a:pt x="664" y="10250"/>
                    <a:pt x="798" y="10097"/>
                    <a:pt x="798" y="10097"/>
                  </a:cubicBezTo>
                  <a:cubicBezTo>
                    <a:pt x="872" y="10204"/>
                    <a:pt x="954" y="10239"/>
                    <a:pt x="1030" y="10239"/>
                  </a:cubicBezTo>
                  <a:cubicBezTo>
                    <a:pt x="1172" y="10239"/>
                    <a:pt x="1292" y="10115"/>
                    <a:pt x="1292" y="10115"/>
                  </a:cubicBezTo>
                  <a:cubicBezTo>
                    <a:pt x="1373" y="10222"/>
                    <a:pt x="1453" y="10257"/>
                    <a:pt x="1524" y="10257"/>
                  </a:cubicBezTo>
                  <a:cubicBezTo>
                    <a:pt x="1658" y="10257"/>
                    <a:pt x="1757" y="10133"/>
                    <a:pt x="1757" y="10133"/>
                  </a:cubicBezTo>
                  <a:cubicBezTo>
                    <a:pt x="1834" y="10240"/>
                    <a:pt x="1905" y="10276"/>
                    <a:pt x="1965" y="10276"/>
                  </a:cubicBezTo>
                  <a:cubicBezTo>
                    <a:pt x="2082" y="10276"/>
                    <a:pt x="2159" y="10143"/>
                    <a:pt x="2159" y="10143"/>
                  </a:cubicBezTo>
                  <a:cubicBezTo>
                    <a:pt x="2187" y="10234"/>
                    <a:pt x="2271" y="10271"/>
                    <a:pt x="2352" y="10271"/>
                  </a:cubicBezTo>
                  <a:cubicBezTo>
                    <a:pt x="2462" y="10271"/>
                    <a:pt x="2567" y="10203"/>
                    <a:pt x="2524" y="10105"/>
                  </a:cubicBezTo>
                  <a:cubicBezTo>
                    <a:pt x="2425" y="9890"/>
                    <a:pt x="2265" y="9375"/>
                    <a:pt x="2179" y="9062"/>
                  </a:cubicBezTo>
                  <a:cubicBezTo>
                    <a:pt x="2144" y="8747"/>
                    <a:pt x="2088" y="8306"/>
                    <a:pt x="2076" y="7824"/>
                  </a:cubicBezTo>
                  <a:cubicBezTo>
                    <a:pt x="2052" y="6954"/>
                    <a:pt x="2536" y="5279"/>
                    <a:pt x="2560" y="4631"/>
                  </a:cubicBezTo>
                  <a:cubicBezTo>
                    <a:pt x="2586" y="3985"/>
                    <a:pt x="2586" y="3441"/>
                    <a:pt x="2586" y="3441"/>
                  </a:cubicBezTo>
                  <a:cubicBezTo>
                    <a:pt x="2710" y="3293"/>
                    <a:pt x="2740" y="3104"/>
                    <a:pt x="3137" y="2831"/>
                  </a:cubicBezTo>
                  <a:cubicBezTo>
                    <a:pt x="3533" y="2558"/>
                    <a:pt x="3137" y="1"/>
                    <a:pt x="31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37"/>
            <p:cNvSpPr/>
            <p:nvPr/>
          </p:nvSpPr>
          <p:spPr>
            <a:xfrm>
              <a:off x="10903300" y="2788175"/>
              <a:ext cx="282750" cy="1554173"/>
            </a:xfrm>
            <a:custGeom>
              <a:rect b="b" l="l" r="r" t="t"/>
              <a:pathLst>
                <a:path extrusionOk="0" h="7883" w="1411">
                  <a:moveTo>
                    <a:pt x="889" y="0"/>
                  </a:moveTo>
                  <a:cubicBezTo>
                    <a:pt x="835" y="19"/>
                    <a:pt x="444" y="410"/>
                    <a:pt x="386" y="765"/>
                  </a:cubicBezTo>
                  <a:cubicBezTo>
                    <a:pt x="331" y="1120"/>
                    <a:pt x="311" y="2536"/>
                    <a:pt x="217" y="3373"/>
                  </a:cubicBezTo>
                  <a:cubicBezTo>
                    <a:pt x="125" y="4211"/>
                    <a:pt x="0" y="5738"/>
                    <a:pt x="57" y="6205"/>
                  </a:cubicBezTo>
                  <a:cubicBezTo>
                    <a:pt x="113" y="6671"/>
                    <a:pt x="574" y="7080"/>
                    <a:pt x="536" y="7882"/>
                  </a:cubicBezTo>
                  <a:cubicBezTo>
                    <a:pt x="536" y="7882"/>
                    <a:pt x="1226" y="7639"/>
                    <a:pt x="1206" y="7323"/>
                  </a:cubicBezTo>
                  <a:cubicBezTo>
                    <a:pt x="1188" y="7008"/>
                    <a:pt x="797" y="5980"/>
                    <a:pt x="853" y="5459"/>
                  </a:cubicBezTo>
                  <a:cubicBezTo>
                    <a:pt x="907" y="4937"/>
                    <a:pt x="1226" y="1324"/>
                    <a:pt x="1318" y="971"/>
                  </a:cubicBezTo>
                  <a:cubicBezTo>
                    <a:pt x="1411" y="614"/>
                    <a:pt x="889" y="0"/>
                    <a:pt x="8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37"/>
            <p:cNvSpPr/>
            <p:nvPr/>
          </p:nvSpPr>
          <p:spPr>
            <a:xfrm>
              <a:off x="10915326" y="4247452"/>
              <a:ext cx="68936" cy="98995"/>
            </a:xfrm>
            <a:custGeom>
              <a:rect b="b" l="l" r="r" t="t"/>
              <a:pathLst>
                <a:path extrusionOk="0" h="494" w="344">
                  <a:moveTo>
                    <a:pt x="223" y="0"/>
                  </a:moveTo>
                  <a:cubicBezTo>
                    <a:pt x="243" y="309"/>
                    <a:pt x="1" y="494"/>
                    <a:pt x="1" y="494"/>
                  </a:cubicBezTo>
                  <a:lnTo>
                    <a:pt x="344" y="494"/>
                  </a:lnTo>
                  <a:cubicBezTo>
                    <a:pt x="336" y="289"/>
                    <a:pt x="223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37"/>
            <p:cNvSpPr/>
            <p:nvPr/>
          </p:nvSpPr>
          <p:spPr>
            <a:xfrm>
              <a:off x="10833364" y="4245448"/>
              <a:ext cx="72944" cy="102602"/>
            </a:xfrm>
            <a:custGeom>
              <a:rect b="b" l="l" r="r" t="t"/>
              <a:pathLst>
                <a:path extrusionOk="0" h="512" w="364">
                  <a:moveTo>
                    <a:pt x="271" y="0"/>
                  </a:moveTo>
                  <a:cubicBezTo>
                    <a:pt x="233" y="327"/>
                    <a:pt x="0" y="468"/>
                    <a:pt x="0" y="468"/>
                  </a:cubicBezTo>
                  <a:lnTo>
                    <a:pt x="345" y="512"/>
                  </a:lnTo>
                  <a:cubicBezTo>
                    <a:pt x="363" y="261"/>
                    <a:pt x="271" y="0"/>
                    <a:pt x="2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37"/>
            <p:cNvSpPr/>
            <p:nvPr/>
          </p:nvSpPr>
          <p:spPr>
            <a:xfrm>
              <a:off x="10739979" y="4233825"/>
              <a:ext cx="70138" cy="107412"/>
            </a:xfrm>
            <a:custGeom>
              <a:rect b="b" l="l" r="r" t="t"/>
              <a:pathLst>
                <a:path extrusionOk="0" h="536" w="350">
                  <a:moveTo>
                    <a:pt x="314" y="0"/>
                  </a:moveTo>
                  <a:cubicBezTo>
                    <a:pt x="280" y="281"/>
                    <a:pt x="1" y="492"/>
                    <a:pt x="1" y="492"/>
                  </a:cubicBezTo>
                  <a:lnTo>
                    <a:pt x="326" y="536"/>
                  </a:lnTo>
                  <a:cubicBezTo>
                    <a:pt x="350" y="409"/>
                    <a:pt x="314" y="0"/>
                    <a:pt x="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37"/>
            <p:cNvSpPr/>
            <p:nvPr/>
          </p:nvSpPr>
          <p:spPr>
            <a:xfrm>
              <a:off x="10622347" y="4197553"/>
              <a:ext cx="89376" cy="146088"/>
            </a:xfrm>
            <a:custGeom>
              <a:rect b="b" l="l" r="r" t="t"/>
              <a:pathLst>
                <a:path extrusionOk="0" h="729" w="446">
                  <a:moveTo>
                    <a:pt x="395" y="1"/>
                  </a:moveTo>
                  <a:cubicBezTo>
                    <a:pt x="365" y="410"/>
                    <a:pt x="0" y="653"/>
                    <a:pt x="0" y="653"/>
                  </a:cubicBezTo>
                  <a:lnTo>
                    <a:pt x="425" y="729"/>
                  </a:lnTo>
                  <a:cubicBezTo>
                    <a:pt x="446" y="536"/>
                    <a:pt x="395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37"/>
            <p:cNvSpPr/>
            <p:nvPr/>
          </p:nvSpPr>
          <p:spPr>
            <a:xfrm>
              <a:off x="9947814" y="977203"/>
              <a:ext cx="1067103" cy="1531819"/>
            </a:xfrm>
            <a:custGeom>
              <a:rect b="b" l="l" r="r" t="t"/>
              <a:pathLst>
                <a:path extrusionOk="0" h="7644" w="5325">
                  <a:moveTo>
                    <a:pt x="2942" y="0"/>
                  </a:moveTo>
                  <a:cubicBezTo>
                    <a:pt x="2914" y="0"/>
                    <a:pt x="2888" y="1"/>
                    <a:pt x="2865" y="2"/>
                  </a:cubicBezTo>
                  <a:cubicBezTo>
                    <a:pt x="1745" y="78"/>
                    <a:pt x="219" y="227"/>
                    <a:pt x="110" y="452"/>
                  </a:cubicBezTo>
                  <a:cubicBezTo>
                    <a:pt x="0" y="678"/>
                    <a:pt x="38" y="3172"/>
                    <a:pt x="187" y="3657"/>
                  </a:cubicBezTo>
                  <a:cubicBezTo>
                    <a:pt x="333" y="4141"/>
                    <a:pt x="72" y="7194"/>
                    <a:pt x="72" y="7194"/>
                  </a:cubicBezTo>
                  <a:cubicBezTo>
                    <a:pt x="72" y="7194"/>
                    <a:pt x="221" y="7603"/>
                    <a:pt x="2046" y="7641"/>
                  </a:cubicBezTo>
                  <a:cubicBezTo>
                    <a:pt x="2104" y="7642"/>
                    <a:pt x="2161" y="7643"/>
                    <a:pt x="2217" y="7643"/>
                  </a:cubicBezTo>
                  <a:cubicBezTo>
                    <a:pt x="3949" y="7643"/>
                    <a:pt x="5125" y="7094"/>
                    <a:pt x="5125" y="7094"/>
                  </a:cubicBezTo>
                  <a:cubicBezTo>
                    <a:pt x="4975" y="6165"/>
                    <a:pt x="5324" y="339"/>
                    <a:pt x="5324" y="339"/>
                  </a:cubicBezTo>
                  <a:cubicBezTo>
                    <a:pt x="5324" y="339"/>
                    <a:pt x="3556" y="0"/>
                    <a:pt x="29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37"/>
            <p:cNvSpPr/>
            <p:nvPr/>
          </p:nvSpPr>
          <p:spPr>
            <a:xfrm>
              <a:off x="10290291" y="544951"/>
              <a:ext cx="500186" cy="598379"/>
            </a:xfrm>
            <a:custGeom>
              <a:rect b="b" l="l" r="r" t="t"/>
              <a:pathLst>
                <a:path extrusionOk="0" h="2986" w="2496">
                  <a:moveTo>
                    <a:pt x="2496" y="1"/>
                  </a:moveTo>
                  <a:lnTo>
                    <a:pt x="0" y="1116"/>
                  </a:lnTo>
                  <a:cubicBezTo>
                    <a:pt x="0" y="1116"/>
                    <a:pt x="113" y="2013"/>
                    <a:pt x="74" y="2607"/>
                  </a:cubicBezTo>
                  <a:cubicBezTo>
                    <a:pt x="74" y="2607"/>
                    <a:pt x="433" y="2986"/>
                    <a:pt x="1131" y="2986"/>
                  </a:cubicBezTo>
                  <a:cubicBezTo>
                    <a:pt x="1181" y="2986"/>
                    <a:pt x="1233" y="2984"/>
                    <a:pt x="1286" y="2980"/>
                  </a:cubicBezTo>
                  <a:cubicBezTo>
                    <a:pt x="1992" y="2926"/>
                    <a:pt x="2383" y="2496"/>
                    <a:pt x="2383" y="2496"/>
                  </a:cubicBezTo>
                  <a:cubicBezTo>
                    <a:pt x="2383" y="2496"/>
                    <a:pt x="2383" y="2049"/>
                    <a:pt x="2421" y="1192"/>
                  </a:cubicBezTo>
                  <a:cubicBezTo>
                    <a:pt x="2460" y="334"/>
                    <a:pt x="2496" y="1"/>
                    <a:pt x="2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37"/>
            <p:cNvSpPr/>
            <p:nvPr/>
          </p:nvSpPr>
          <p:spPr>
            <a:xfrm>
              <a:off x="9647822" y="1045137"/>
              <a:ext cx="374137" cy="1127422"/>
            </a:xfrm>
            <a:custGeom>
              <a:rect b="b" l="l" r="r" t="t"/>
              <a:pathLst>
                <a:path extrusionOk="0" h="5626" w="1867">
                  <a:moveTo>
                    <a:pt x="1826" y="0"/>
                  </a:moveTo>
                  <a:cubicBezTo>
                    <a:pt x="1826" y="0"/>
                    <a:pt x="859" y="223"/>
                    <a:pt x="598" y="967"/>
                  </a:cubicBezTo>
                  <a:cubicBezTo>
                    <a:pt x="338" y="1713"/>
                    <a:pt x="1" y="4618"/>
                    <a:pt x="151" y="5625"/>
                  </a:cubicBezTo>
                  <a:lnTo>
                    <a:pt x="1754" y="5511"/>
                  </a:lnTo>
                  <a:cubicBezTo>
                    <a:pt x="1754" y="5511"/>
                    <a:pt x="1866" y="3573"/>
                    <a:pt x="1866" y="2867"/>
                  </a:cubicBezTo>
                  <a:cubicBezTo>
                    <a:pt x="1866" y="2159"/>
                    <a:pt x="1826" y="0"/>
                    <a:pt x="18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37"/>
            <p:cNvSpPr/>
            <p:nvPr/>
          </p:nvSpPr>
          <p:spPr>
            <a:xfrm>
              <a:off x="9742208" y="2561728"/>
              <a:ext cx="561106" cy="1767484"/>
            </a:xfrm>
            <a:custGeom>
              <a:rect b="b" l="l" r="r" t="t"/>
              <a:pathLst>
                <a:path extrusionOk="0" h="8820" w="2800">
                  <a:moveTo>
                    <a:pt x="1203" y="1"/>
                  </a:moveTo>
                  <a:cubicBezTo>
                    <a:pt x="1039" y="1"/>
                    <a:pt x="855" y="15"/>
                    <a:pt x="649" y="45"/>
                  </a:cubicBezTo>
                  <a:cubicBezTo>
                    <a:pt x="352" y="87"/>
                    <a:pt x="1" y="866"/>
                    <a:pt x="77" y="1584"/>
                  </a:cubicBezTo>
                  <a:cubicBezTo>
                    <a:pt x="151" y="2304"/>
                    <a:pt x="27" y="3273"/>
                    <a:pt x="224" y="4218"/>
                  </a:cubicBezTo>
                  <a:cubicBezTo>
                    <a:pt x="412" y="5112"/>
                    <a:pt x="645" y="7016"/>
                    <a:pt x="585" y="7526"/>
                  </a:cubicBezTo>
                  <a:cubicBezTo>
                    <a:pt x="575" y="7538"/>
                    <a:pt x="567" y="7552"/>
                    <a:pt x="563" y="7568"/>
                  </a:cubicBezTo>
                  <a:cubicBezTo>
                    <a:pt x="480" y="7877"/>
                    <a:pt x="312" y="8424"/>
                    <a:pt x="210" y="8649"/>
                  </a:cubicBezTo>
                  <a:cubicBezTo>
                    <a:pt x="165" y="8747"/>
                    <a:pt x="269" y="8815"/>
                    <a:pt x="379" y="8815"/>
                  </a:cubicBezTo>
                  <a:cubicBezTo>
                    <a:pt x="461" y="8815"/>
                    <a:pt x="545" y="8777"/>
                    <a:pt x="573" y="8685"/>
                  </a:cubicBezTo>
                  <a:cubicBezTo>
                    <a:pt x="573" y="8685"/>
                    <a:pt x="650" y="8820"/>
                    <a:pt x="767" y="8820"/>
                  </a:cubicBezTo>
                  <a:cubicBezTo>
                    <a:pt x="827" y="8820"/>
                    <a:pt x="898" y="8784"/>
                    <a:pt x="974" y="8675"/>
                  </a:cubicBezTo>
                  <a:cubicBezTo>
                    <a:pt x="974" y="8675"/>
                    <a:pt x="1074" y="8799"/>
                    <a:pt x="1208" y="8799"/>
                  </a:cubicBezTo>
                  <a:cubicBezTo>
                    <a:pt x="1279" y="8799"/>
                    <a:pt x="1360" y="8764"/>
                    <a:pt x="1441" y="8659"/>
                  </a:cubicBezTo>
                  <a:cubicBezTo>
                    <a:pt x="1441" y="8659"/>
                    <a:pt x="1559" y="8781"/>
                    <a:pt x="1702" y="8781"/>
                  </a:cubicBezTo>
                  <a:cubicBezTo>
                    <a:pt x="1777" y="8781"/>
                    <a:pt x="1860" y="8747"/>
                    <a:pt x="1935" y="8641"/>
                  </a:cubicBezTo>
                  <a:cubicBezTo>
                    <a:pt x="1935" y="8641"/>
                    <a:pt x="2067" y="8794"/>
                    <a:pt x="2223" y="8794"/>
                  </a:cubicBezTo>
                  <a:cubicBezTo>
                    <a:pt x="2277" y="8794"/>
                    <a:pt x="2335" y="8775"/>
                    <a:pt x="2390" y="8723"/>
                  </a:cubicBezTo>
                  <a:cubicBezTo>
                    <a:pt x="2709" y="8432"/>
                    <a:pt x="2372" y="8043"/>
                    <a:pt x="2222" y="7632"/>
                  </a:cubicBezTo>
                  <a:cubicBezTo>
                    <a:pt x="2218" y="7620"/>
                    <a:pt x="2210" y="7610"/>
                    <a:pt x="2200" y="7598"/>
                  </a:cubicBezTo>
                  <a:cubicBezTo>
                    <a:pt x="2117" y="7305"/>
                    <a:pt x="2089" y="6960"/>
                    <a:pt x="2089" y="6328"/>
                  </a:cubicBezTo>
                  <a:cubicBezTo>
                    <a:pt x="2089" y="5704"/>
                    <a:pt x="2573" y="3371"/>
                    <a:pt x="2549" y="2304"/>
                  </a:cubicBezTo>
                  <a:cubicBezTo>
                    <a:pt x="2525" y="1336"/>
                    <a:pt x="2800" y="1"/>
                    <a:pt x="1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37"/>
            <p:cNvSpPr/>
            <p:nvPr/>
          </p:nvSpPr>
          <p:spPr>
            <a:xfrm>
              <a:off x="10031375" y="2590975"/>
              <a:ext cx="301201" cy="1722571"/>
            </a:xfrm>
            <a:custGeom>
              <a:rect b="b" l="l" r="r" t="t"/>
              <a:pathLst>
                <a:path extrusionOk="0" h="8949" w="1503">
                  <a:moveTo>
                    <a:pt x="688" y="1"/>
                  </a:moveTo>
                  <a:cubicBezTo>
                    <a:pt x="357" y="1"/>
                    <a:pt x="0" y="60"/>
                    <a:pt x="0" y="60"/>
                  </a:cubicBezTo>
                  <a:cubicBezTo>
                    <a:pt x="0" y="60"/>
                    <a:pt x="534" y="220"/>
                    <a:pt x="596" y="1103"/>
                  </a:cubicBezTo>
                  <a:cubicBezTo>
                    <a:pt x="660" y="1985"/>
                    <a:pt x="448" y="4704"/>
                    <a:pt x="373" y="5957"/>
                  </a:cubicBezTo>
                  <a:cubicBezTo>
                    <a:pt x="297" y="7211"/>
                    <a:pt x="474" y="7721"/>
                    <a:pt x="622" y="7994"/>
                  </a:cubicBezTo>
                  <a:cubicBezTo>
                    <a:pt x="771" y="8266"/>
                    <a:pt x="971" y="8553"/>
                    <a:pt x="871" y="8948"/>
                  </a:cubicBezTo>
                  <a:cubicBezTo>
                    <a:pt x="871" y="8948"/>
                    <a:pt x="1378" y="8700"/>
                    <a:pt x="1132" y="7384"/>
                  </a:cubicBezTo>
                  <a:cubicBezTo>
                    <a:pt x="883" y="6068"/>
                    <a:pt x="1106" y="4393"/>
                    <a:pt x="1304" y="3446"/>
                  </a:cubicBezTo>
                  <a:cubicBezTo>
                    <a:pt x="1503" y="2501"/>
                    <a:pt x="1392" y="381"/>
                    <a:pt x="1216" y="132"/>
                  </a:cubicBezTo>
                  <a:cubicBezTo>
                    <a:pt x="1144" y="30"/>
                    <a:pt x="923" y="1"/>
                    <a:pt x="6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37"/>
            <p:cNvSpPr/>
            <p:nvPr/>
          </p:nvSpPr>
          <p:spPr>
            <a:xfrm>
              <a:off x="10078272" y="4212783"/>
              <a:ext cx="57714" cy="141880"/>
            </a:xfrm>
            <a:custGeom>
              <a:rect b="b" l="l" r="r" t="t"/>
              <a:pathLst>
                <a:path extrusionOk="0" h="708" w="288">
                  <a:moveTo>
                    <a:pt x="115" y="1"/>
                  </a:moveTo>
                  <a:cubicBezTo>
                    <a:pt x="188" y="384"/>
                    <a:pt x="1" y="707"/>
                    <a:pt x="1" y="707"/>
                  </a:cubicBezTo>
                  <a:lnTo>
                    <a:pt x="288" y="683"/>
                  </a:lnTo>
                  <a:cubicBezTo>
                    <a:pt x="288" y="362"/>
                    <a:pt x="115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37"/>
            <p:cNvSpPr/>
            <p:nvPr/>
          </p:nvSpPr>
          <p:spPr>
            <a:xfrm>
              <a:off x="9957834" y="4213585"/>
              <a:ext cx="80158" cy="138273"/>
            </a:xfrm>
            <a:custGeom>
              <a:rect b="b" l="l" r="r" t="t"/>
              <a:pathLst>
                <a:path extrusionOk="0" h="690" w="400">
                  <a:moveTo>
                    <a:pt x="305" y="1"/>
                  </a:moveTo>
                  <a:cubicBezTo>
                    <a:pt x="257" y="406"/>
                    <a:pt x="0" y="679"/>
                    <a:pt x="0" y="679"/>
                  </a:cubicBezTo>
                  <a:cubicBezTo>
                    <a:pt x="32" y="687"/>
                    <a:pt x="63" y="690"/>
                    <a:pt x="92" y="690"/>
                  </a:cubicBezTo>
                  <a:cubicBezTo>
                    <a:pt x="271" y="690"/>
                    <a:pt x="399" y="568"/>
                    <a:pt x="397" y="567"/>
                  </a:cubicBezTo>
                  <a:cubicBezTo>
                    <a:pt x="359" y="368"/>
                    <a:pt x="305" y="1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37"/>
            <p:cNvSpPr/>
            <p:nvPr/>
          </p:nvSpPr>
          <p:spPr>
            <a:xfrm>
              <a:off x="9883487" y="4249055"/>
              <a:ext cx="56311" cy="102201"/>
            </a:xfrm>
            <a:custGeom>
              <a:rect b="b" l="l" r="r" t="t"/>
              <a:pathLst>
                <a:path extrusionOk="0" h="510" w="281">
                  <a:moveTo>
                    <a:pt x="245" y="0"/>
                  </a:moveTo>
                  <a:cubicBezTo>
                    <a:pt x="231" y="253"/>
                    <a:pt x="0" y="510"/>
                    <a:pt x="0" y="510"/>
                  </a:cubicBezTo>
                  <a:lnTo>
                    <a:pt x="281" y="392"/>
                  </a:lnTo>
                  <a:cubicBezTo>
                    <a:pt x="281" y="303"/>
                    <a:pt x="245" y="0"/>
                    <a:pt x="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37"/>
            <p:cNvSpPr/>
            <p:nvPr/>
          </p:nvSpPr>
          <p:spPr>
            <a:xfrm>
              <a:off x="9787698" y="4252261"/>
              <a:ext cx="73345" cy="93184"/>
            </a:xfrm>
            <a:custGeom>
              <a:rect b="b" l="l" r="r" t="t"/>
              <a:pathLst>
                <a:path extrusionOk="0" h="465" w="366">
                  <a:moveTo>
                    <a:pt x="366" y="0"/>
                  </a:moveTo>
                  <a:cubicBezTo>
                    <a:pt x="316" y="237"/>
                    <a:pt x="1" y="460"/>
                    <a:pt x="1" y="460"/>
                  </a:cubicBezTo>
                  <a:cubicBezTo>
                    <a:pt x="14" y="463"/>
                    <a:pt x="29" y="464"/>
                    <a:pt x="45" y="464"/>
                  </a:cubicBezTo>
                  <a:cubicBezTo>
                    <a:pt x="167" y="464"/>
                    <a:pt x="342" y="388"/>
                    <a:pt x="342" y="388"/>
                  </a:cubicBezTo>
                  <a:cubicBezTo>
                    <a:pt x="328" y="291"/>
                    <a:pt x="366" y="1"/>
                    <a:pt x="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37"/>
            <p:cNvSpPr/>
            <p:nvPr/>
          </p:nvSpPr>
          <p:spPr>
            <a:xfrm>
              <a:off x="9782488" y="2324260"/>
              <a:ext cx="1459477" cy="620423"/>
            </a:xfrm>
            <a:custGeom>
              <a:rect b="b" l="l" r="r" t="t"/>
              <a:pathLst>
                <a:path extrusionOk="0" h="3096" w="7283">
                  <a:moveTo>
                    <a:pt x="1190" y="0"/>
                  </a:moveTo>
                  <a:cubicBezTo>
                    <a:pt x="1192" y="7"/>
                    <a:pt x="187" y="1349"/>
                    <a:pt x="1" y="1774"/>
                  </a:cubicBezTo>
                  <a:cubicBezTo>
                    <a:pt x="1" y="1774"/>
                    <a:pt x="424" y="1601"/>
                    <a:pt x="913" y="1531"/>
                  </a:cubicBezTo>
                  <a:cubicBezTo>
                    <a:pt x="1001" y="1519"/>
                    <a:pt x="1080" y="1513"/>
                    <a:pt x="1154" y="1513"/>
                  </a:cubicBezTo>
                  <a:cubicBezTo>
                    <a:pt x="1742" y="1513"/>
                    <a:pt x="1979" y="1866"/>
                    <a:pt x="3056" y="1866"/>
                  </a:cubicBezTo>
                  <a:cubicBezTo>
                    <a:pt x="3687" y="1866"/>
                    <a:pt x="4259" y="1821"/>
                    <a:pt x="4746" y="1821"/>
                  </a:cubicBezTo>
                  <a:cubicBezTo>
                    <a:pt x="5725" y="1821"/>
                    <a:pt x="6364" y="2003"/>
                    <a:pt x="6462" y="3096"/>
                  </a:cubicBezTo>
                  <a:cubicBezTo>
                    <a:pt x="6462" y="3096"/>
                    <a:pt x="6871" y="2723"/>
                    <a:pt x="7078" y="2406"/>
                  </a:cubicBezTo>
                  <a:cubicBezTo>
                    <a:pt x="7282" y="2091"/>
                    <a:pt x="7094" y="227"/>
                    <a:pt x="7002" y="115"/>
                  </a:cubicBezTo>
                  <a:cubicBezTo>
                    <a:pt x="7002" y="115"/>
                    <a:pt x="5360" y="251"/>
                    <a:pt x="3769" y="251"/>
                  </a:cubicBezTo>
                  <a:cubicBezTo>
                    <a:pt x="2730" y="251"/>
                    <a:pt x="1713" y="193"/>
                    <a:pt x="11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37"/>
            <p:cNvSpPr/>
            <p:nvPr/>
          </p:nvSpPr>
          <p:spPr>
            <a:xfrm>
              <a:off x="10596095" y="1029907"/>
              <a:ext cx="731843" cy="1672497"/>
            </a:xfrm>
            <a:custGeom>
              <a:rect b="b" l="l" r="r" t="t"/>
              <a:pathLst>
                <a:path extrusionOk="0" h="8346" w="3652">
                  <a:moveTo>
                    <a:pt x="1565" y="0"/>
                  </a:moveTo>
                  <a:lnTo>
                    <a:pt x="1750" y="5292"/>
                  </a:lnTo>
                  <a:cubicBezTo>
                    <a:pt x="1766" y="5296"/>
                    <a:pt x="1784" y="5304"/>
                    <a:pt x="1804" y="5312"/>
                  </a:cubicBezTo>
                  <a:cubicBezTo>
                    <a:pt x="1686" y="5420"/>
                    <a:pt x="1596" y="5577"/>
                    <a:pt x="1489" y="5775"/>
                  </a:cubicBezTo>
                  <a:cubicBezTo>
                    <a:pt x="1239" y="6243"/>
                    <a:pt x="968" y="6931"/>
                    <a:pt x="819" y="6967"/>
                  </a:cubicBezTo>
                  <a:cubicBezTo>
                    <a:pt x="673" y="7005"/>
                    <a:pt x="1" y="7934"/>
                    <a:pt x="113" y="8048"/>
                  </a:cubicBezTo>
                  <a:cubicBezTo>
                    <a:pt x="127" y="8062"/>
                    <a:pt x="144" y="8068"/>
                    <a:pt x="165" y="8068"/>
                  </a:cubicBezTo>
                  <a:cubicBezTo>
                    <a:pt x="318" y="8068"/>
                    <a:pt x="635" y="7749"/>
                    <a:pt x="635" y="7749"/>
                  </a:cubicBezTo>
                  <a:lnTo>
                    <a:pt x="635" y="7749"/>
                  </a:lnTo>
                  <a:cubicBezTo>
                    <a:pt x="635" y="7749"/>
                    <a:pt x="486" y="8233"/>
                    <a:pt x="709" y="8233"/>
                  </a:cubicBezTo>
                  <a:cubicBezTo>
                    <a:pt x="934" y="8233"/>
                    <a:pt x="1269" y="7749"/>
                    <a:pt x="1269" y="7749"/>
                  </a:cubicBezTo>
                  <a:lnTo>
                    <a:pt x="1269" y="7749"/>
                  </a:lnTo>
                  <a:cubicBezTo>
                    <a:pt x="1269" y="7749"/>
                    <a:pt x="1194" y="8345"/>
                    <a:pt x="1381" y="8345"/>
                  </a:cubicBezTo>
                  <a:cubicBezTo>
                    <a:pt x="1568" y="8345"/>
                    <a:pt x="1756" y="7787"/>
                    <a:pt x="1979" y="7489"/>
                  </a:cubicBezTo>
                  <a:cubicBezTo>
                    <a:pt x="2201" y="7190"/>
                    <a:pt x="3642" y="6301"/>
                    <a:pt x="3395" y="5699"/>
                  </a:cubicBezTo>
                  <a:cubicBezTo>
                    <a:pt x="3427" y="5477"/>
                    <a:pt x="3652" y="2572"/>
                    <a:pt x="3315" y="1342"/>
                  </a:cubicBezTo>
                  <a:cubicBezTo>
                    <a:pt x="2980" y="114"/>
                    <a:pt x="1566" y="0"/>
                    <a:pt x="1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37"/>
            <p:cNvSpPr/>
            <p:nvPr/>
          </p:nvSpPr>
          <p:spPr>
            <a:xfrm>
              <a:off x="10846189" y="1056159"/>
              <a:ext cx="534053" cy="1668689"/>
            </a:xfrm>
            <a:custGeom>
              <a:rect b="b" l="l" r="r" t="t"/>
              <a:pathLst>
                <a:path extrusionOk="0" h="8327" w="2665">
                  <a:moveTo>
                    <a:pt x="1615" y="0"/>
                  </a:moveTo>
                  <a:cubicBezTo>
                    <a:pt x="1336" y="0"/>
                    <a:pt x="1062" y="244"/>
                    <a:pt x="1062" y="244"/>
                  </a:cubicBezTo>
                  <a:cubicBezTo>
                    <a:pt x="1062" y="244"/>
                    <a:pt x="1583" y="748"/>
                    <a:pt x="1752" y="1863"/>
                  </a:cubicBezTo>
                  <a:cubicBezTo>
                    <a:pt x="1920" y="2978"/>
                    <a:pt x="1956" y="5049"/>
                    <a:pt x="1864" y="5291"/>
                  </a:cubicBezTo>
                  <a:cubicBezTo>
                    <a:pt x="1772" y="5534"/>
                    <a:pt x="578" y="6968"/>
                    <a:pt x="506" y="7041"/>
                  </a:cubicBezTo>
                  <a:cubicBezTo>
                    <a:pt x="430" y="7117"/>
                    <a:pt x="169" y="8042"/>
                    <a:pt x="1" y="8327"/>
                  </a:cubicBezTo>
                  <a:cubicBezTo>
                    <a:pt x="1" y="8327"/>
                    <a:pt x="697" y="8172"/>
                    <a:pt x="1529" y="7007"/>
                  </a:cubicBezTo>
                  <a:cubicBezTo>
                    <a:pt x="1926" y="6449"/>
                    <a:pt x="2588" y="5626"/>
                    <a:pt x="2626" y="5235"/>
                  </a:cubicBezTo>
                  <a:cubicBezTo>
                    <a:pt x="2665" y="4844"/>
                    <a:pt x="2253" y="487"/>
                    <a:pt x="1920" y="134"/>
                  </a:cubicBezTo>
                  <a:cubicBezTo>
                    <a:pt x="1828" y="36"/>
                    <a:pt x="1721" y="0"/>
                    <a:pt x="16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37"/>
            <p:cNvSpPr/>
            <p:nvPr/>
          </p:nvSpPr>
          <p:spPr>
            <a:xfrm>
              <a:off x="10643589" y="100074"/>
              <a:ext cx="577939" cy="1353267"/>
            </a:xfrm>
            <a:custGeom>
              <a:rect b="b" l="l" r="r" t="t"/>
              <a:pathLst>
                <a:path extrusionOk="0" h="6753" w="2884">
                  <a:moveTo>
                    <a:pt x="1160" y="0"/>
                  </a:moveTo>
                  <a:lnTo>
                    <a:pt x="673" y="2728"/>
                  </a:lnTo>
                  <a:lnTo>
                    <a:pt x="622" y="3795"/>
                  </a:lnTo>
                  <a:cubicBezTo>
                    <a:pt x="0" y="4690"/>
                    <a:pt x="101" y="6752"/>
                    <a:pt x="101" y="6752"/>
                  </a:cubicBezTo>
                  <a:lnTo>
                    <a:pt x="1541" y="6726"/>
                  </a:lnTo>
                  <a:cubicBezTo>
                    <a:pt x="1668" y="5286"/>
                    <a:pt x="2883" y="4293"/>
                    <a:pt x="2883" y="4293"/>
                  </a:cubicBezTo>
                  <a:cubicBezTo>
                    <a:pt x="2883" y="3497"/>
                    <a:pt x="1160" y="0"/>
                    <a:pt x="11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37"/>
            <p:cNvSpPr/>
            <p:nvPr/>
          </p:nvSpPr>
          <p:spPr>
            <a:xfrm>
              <a:off x="10818134" y="-10143"/>
              <a:ext cx="530045" cy="1458274"/>
            </a:xfrm>
            <a:custGeom>
              <a:rect b="b" l="l" r="r" t="t"/>
              <a:pathLst>
                <a:path extrusionOk="0" h="7277" w="2645">
                  <a:moveTo>
                    <a:pt x="0" y="0"/>
                  </a:moveTo>
                  <a:cubicBezTo>
                    <a:pt x="0" y="1"/>
                    <a:pt x="317" y="837"/>
                    <a:pt x="614" y="1453"/>
                  </a:cubicBezTo>
                  <a:cubicBezTo>
                    <a:pt x="913" y="2067"/>
                    <a:pt x="1751" y="3874"/>
                    <a:pt x="1806" y="4526"/>
                  </a:cubicBezTo>
                  <a:cubicBezTo>
                    <a:pt x="1806" y="4526"/>
                    <a:pt x="596" y="5649"/>
                    <a:pt x="670" y="7276"/>
                  </a:cubicBezTo>
                  <a:lnTo>
                    <a:pt x="2235" y="5459"/>
                  </a:lnTo>
                  <a:lnTo>
                    <a:pt x="2644" y="46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37"/>
            <p:cNvSpPr/>
            <p:nvPr/>
          </p:nvSpPr>
          <p:spPr>
            <a:xfrm>
              <a:off x="9810142" y="96667"/>
              <a:ext cx="585554" cy="1339039"/>
            </a:xfrm>
            <a:custGeom>
              <a:rect b="b" l="l" r="r" t="t"/>
              <a:pathLst>
                <a:path extrusionOk="0" h="6682" w="2922">
                  <a:moveTo>
                    <a:pt x="1764" y="1"/>
                  </a:moveTo>
                  <a:cubicBezTo>
                    <a:pt x="1764" y="1"/>
                    <a:pt x="274" y="3080"/>
                    <a:pt x="1" y="4296"/>
                  </a:cubicBezTo>
                  <a:cubicBezTo>
                    <a:pt x="1" y="4296"/>
                    <a:pt x="896" y="5736"/>
                    <a:pt x="1018" y="6681"/>
                  </a:cubicBezTo>
                  <a:lnTo>
                    <a:pt x="2649" y="6641"/>
                  </a:lnTo>
                  <a:cubicBezTo>
                    <a:pt x="2649" y="6641"/>
                    <a:pt x="2922" y="4581"/>
                    <a:pt x="2450" y="3784"/>
                  </a:cubicBezTo>
                  <a:lnTo>
                    <a:pt x="2525" y="234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37"/>
            <p:cNvSpPr/>
            <p:nvPr/>
          </p:nvSpPr>
          <p:spPr>
            <a:xfrm>
              <a:off x="10118151" y="35547"/>
              <a:ext cx="725430" cy="812802"/>
            </a:xfrm>
            <a:custGeom>
              <a:rect b="b" l="l" r="r" t="t"/>
              <a:pathLst>
                <a:path extrusionOk="0" h="4056" w="3620">
                  <a:moveTo>
                    <a:pt x="1988" y="0"/>
                  </a:moveTo>
                  <a:cubicBezTo>
                    <a:pt x="1388" y="0"/>
                    <a:pt x="744" y="142"/>
                    <a:pt x="299" y="629"/>
                  </a:cubicBezTo>
                  <a:cubicBezTo>
                    <a:pt x="299" y="629"/>
                    <a:pt x="249" y="1349"/>
                    <a:pt x="249" y="1821"/>
                  </a:cubicBezTo>
                  <a:cubicBezTo>
                    <a:pt x="249" y="2292"/>
                    <a:pt x="1" y="4055"/>
                    <a:pt x="1393" y="4055"/>
                  </a:cubicBezTo>
                  <a:cubicBezTo>
                    <a:pt x="2785" y="4055"/>
                    <a:pt x="3529" y="3385"/>
                    <a:pt x="3579" y="1919"/>
                  </a:cubicBezTo>
                  <a:cubicBezTo>
                    <a:pt x="3619" y="725"/>
                    <a:pt x="3579" y="278"/>
                    <a:pt x="3579" y="278"/>
                  </a:cubicBezTo>
                  <a:cubicBezTo>
                    <a:pt x="3579" y="278"/>
                    <a:pt x="2827" y="0"/>
                    <a:pt x="19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37"/>
            <p:cNvSpPr/>
            <p:nvPr/>
          </p:nvSpPr>
          <p:spPr>
            <a:xfrm>
              <a:off x="10305120" y="634728"/>
              <a:ext cx="194383" cy="59918"/>
            </a:xfrm>
            <a:custGeom>
              <a:rect b="b" l="l" r="r" t="t"/>
              <a:pathLst>
                <a:path extrusionOk="0" h="299" w="970">
                  <a:moveTo>
                    <a:pt x="969" y="0"/>
                  </a:moveTo>
                  <a:lnTo>
                    <a:pt x="0" y="36"/>
                  </a:lnTo>
                  <a:cubicBezTo>
                    <a:pt x="0" y="36"/>
                    <a:pt x="145" y="299"/>
                    <a:pt x="417" y="299"/>
                  </a:cubicBezTo>
                  <a:cubicBezTo>
                    <a:pt x="430" y="299"/>
                    <a:pt x="444" y="298"/>
                    <a:pt x="458" y="297"/>
                  </a:cubicBezTo>
                  <a:cubicBezTo>
                    <a:pt x="755" y="271"/>
                    <a:pt x="969" y="0"/>
                    <a:pt x="9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37"/>
            <p:cNvSpPr/>
            <p:nvPr/>
          </p:nvSpPr>
          <p:spPr>
            <a:xfrm>
              <a:off x="10296303" y="738533"/>
              <a:ext cx="201597" cy="525436"/>
            </a:xfrm>
            <a:custGeom>
              <a:rect b="b" l="l" r="r" t="t"/>
              <a:pathLst>
                <a:path extrusionOk="0" h="2622" w="1006">
                  <a:moveTo>
                    <a:pt x="513" y="1"/>
                  </a:moveTo>
                  <a:cubicBezTo>
                    <a:pt x="292" y="1"/>
                    <a:pt x="147" y="76"/>
                    <a:pt x="147" y="76"/>
                  </a:cubicBezTo>
                  <a:lnTo>
                    <a:pt x="0" y="2543"/>
                  </a:lnTo>
                  <a:cubicBezTo>
                    <a:pt x="109" y="2604"/>
                    <a:pt x="311" y="2621"/>
                    <a:pt x="506" y="2621"/>
                  </a:cubicBezTo>
                  <a:cubicBezTo>
                    <a:pt x="762" y="2621"/>
                    <a:pt x="1005" y="2591"/>
                    <a:pt x="1005" y="2591"/>
                  </a:cubicBezTo>
                  <a:lnTo>
                    <a:pt x="893" y="76"/>
                  </a:lnTo>
                  <a:cubicBezTo>
                    <a:pt x="753" y="20"/>
                    <a:pt x="624" y="1"/>
                    <a:pt x="513" y="1"/>
                  </a:cubicBezTo>
                  <a:close/>
                </a:path>
              </a:pathLst>
            </a:custGeom>
            <a:solidFill>
              <a:srgbClr val="D9B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37"/>
            <p:cNvSpPr/>
            <p:nvPr/>
          </p:nvSpPr>
          <p:spPr>
            <a:xfrm>
              <a:off x="10825348" y="352772"/>
              <a:ext cx="134465" cy="181959"/>
            </a:xfrm>
            <a:custGeom>
              <a:rect b="b" l="l" r="r" t="t"/>
              <a:pathLst>
                <a:path extrusionOk="0" h="908" w="671">
                  <a:moveTo>
                    <a:pt x="409" y="1"/>
                  </a:moveTo>
                  <a:cubicBezTo>
                    <a:pt x="311" y="1"/>
                    <a:pt x="223" y="300"/>
                    <a:pt x="223" y="300"/>
                  </a:cubicBezTo>
                  <a:lnTo>
                    <a:pt x="0" y="807"/>
                  </a:lnTo>
                  <a:cubicBezTo>
                    <a:pt x="93" y="878"/>
                    <a:pt x="182" y="908"/>
                    <a:pt x="263" y="908"/>
                  </a:cubicBezTo>
                  <a:cubicBezTo>
                    <a:pt x="499" y="908"/>
                    <a:pt x="670" y="657"/>
                    <a:pt x="670" y="398"/>
                  </a:cubicBezTo>
                  <a:cubicBezTo>
                    <a:pt x="670" y="51"/>
                    <a:pt x="506" y="1"/>
                    <a:pt x="4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37"/>
            <p:cNvSpPr/>
            <p:nvPr/>
          </p:nvSpPr>
          <p:spPr>
            <a:xfrm>
              <a:off x="9675877" y="2090599"/>
              <a:ext cx="520025" cy="615814"/>
            </a:xfrm>
            <a:custGeom>
              <a:rect b="b" l="l" r="r" t="t"/>
              <a:pathLst>
                <a:path extrusionOk="0" h="3073" w="2595">
                  <a:moveTo>
                    <a:pt x="960" y="1"/>
                  </a:moveTo>
                  <a:cubicBezTo>
                    <a:pt x="445" y="1"/>
                    <a:pt x="1" y="314"/>
                    <a:pt x="1" y="314"/>
                  </a:cubicBezTo>
                  <a:cubicBezTo>
                    <a:pt x="139" y="1134"/>
                    <a:pt x="1056" y="1668"/>
                    <a:pt x="1056" y="1672"/>
                  </a:cubicBezTo>
                  <a:cubicBezTo>
                    <a:pt x="1072" y="2119"/>
                    <a:pt x="1289" y="3066"/>
                    <a:pt x="1415" y="3072"/>
                  </a:cubicBezTo>
                  <a:cubicBezTo>
                    <a:pt x="1416" y="3072"/>
                    <a:pt x="1416" y="3072"/>
                    <a:pt x="1417" y="3072"/>
                  </a:cubicBezTo>
                  <a:cubicBezTo>
                    <a:pt x="1543" y="3072"/>
                    <a:pt x="1475" y="2460"/>
                    <a:pt x="1475" y="2460"/>
                  </a:cubicBezTo>
                  <a:lnTo>
                    <a:pt x="1475" y="2460"/>
                  </a:lnTo>
                  <a:cubicBezTo>
                    <a:pt x="1475" y="2460"/>
                    <a:pt x="1730" y="3000"/>
                    <a:pt x="1907" y="3000"/>
                  </a:cubicBezTo>
                  <a:cubicBezTo>
                    <a:pt x="2081" y="3000"/>
                    <a:pt x="1820" y="2204"/>
                    <a:pt x="1820" y="2204"/>
                  </a:cubicBezTo>
                  <a:lnTo>
                    <a:pt x="1820" y="2204"/>
                  </a:lnTo>
                  <a:cubicBezTo>
                    <a:pt x="1820" y="2204"/>
                    <a:pt x="2102" y="2748"/>
                    <a:pt x="2270" y="2748"/>
                  </a:cubicBezTo>
                  <a:cubicBezTo>
                    <a:pt x="2287" y="2748"/>
                    <a:pt x="2302" y="2743"/>
                    <a:pt x="2316" y="2731"/>
                  </a:cubicBezTo>
                  <a:cubicBezTo>
                    <a:pt x="2426" y="2641"/>
                    <a:pt x="2025" y="1797"/>
                    <a:pt x="2025" y="1796"/>
                  </a:cubicBezTo>
                  <a:lnTo>
                    <a:pt x="2025" y="1796"/>
                  </a:lnTo>
                  <a:cubicBezTo>
                    <a:pt x="2111" y="1910"/>
                    <a:pt x="2411" y="2138"/>
                    <a:pt x="2537" y="2138"/>
                  </a:cubicBezTo>
                  <a:cubicBezTo>
                    <a:pt x="2572" y="2138"/>
                    <a:pt x="2594" y="2120"/>
                    <a:pt x="2593" y="2075"/>
                  </a:cubicBezTo>
                  <a:cubicBezTo>
                    <a:pt x="2589" y="1875"/>
                    <a:pt x="2362" y="1562"/>
                    <a:pt x="1855" y="1317"/>
                  </a:cubicBezTo>
                  <a:cubicBezTo>
                    <a:pt x="1568" y="1181"/>
                    <a:pt x="1604" y="202"/>
                    <a:pt x="1604" y="202"/>
                  </a:cubicBezTo>
                  <a:cubicBezTo>
                    <a:pt x="1394" y="54"/>
                    <a:pt x="1171" y="1"/>
                    <a:pt x="9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37"/>
            <p:cNvSpPr/>
            <p:nvPr/>
          </p:nvSpPr>
          <p:spPr>
            <a:xfrm>
              <a:off x="10863022" y="1400839"/>
              <a:ext cx="149495" cy="908391"/>
            </a:xfrm>
            <a:custGeom>
              <a:rect b="b" l="l" r="r" t="t"/>
              <a:pathLst>
                <a:path extrusionOk="0" h="4533" w="746">
                  <a:moveTo>
                    <a:pt x="595" y="1"/>
                  </a:moveTo>
                  <a:cubicBezTo>
                    <a:pt x="595" y="1"/>
                    <a:pt x="372" y="1178"/>
                    <a:pt x="47" y="1427"/>
                  </a:cubicBezTo>
                  <a:cubicBezTo>
                    <a:pt x="47" y="1427"/>
                    <a:pt x="173" y="2570"/>
                    <a:pt x="135" y="3080"/>
                  </a:cubicBezTo>
                  <a:cubicBezTo>
                    <a:pt x="99" y="3568"/>
                    <a:pt x="86" y="4307"/>
                    <a:pt x="11" y="4509"/>
                  </a:cubicBezTo>
                  <a:lnTo>
                    <a:pt x="11" y="4509"/>
                  </a:lnTo>
                  <a:cubicBezTo>
                    <a:pt x="80" y="4353"/>
                    <a:pt x="483" y="3453"/>
                    <a:pt x="745" y="3228"/>
                  </a:cubicBezTo>
                  <a:cubicBezTo>
                    <a:pt x="745" y="3228"/>
                    <a:pt x="695" y="2719"/>
                    <a:pt x="683" y="2235"/>
                  </a:cubicBezTo>
                  <a:cubicBezTo>
                    <a:pt x="669" y="1750"/>
                    <a:pt x="595" y="125"/>
                    <a:pt x="595" y="1"/>
                  </a:cubicBezTo>
                  <a:close/>
                  <a:moveTo>
                    <a:pt x="11" y="4509"/>
                  </a:moveTo>
                  <a:cubicBezTo>
                    <a:pt x="4" y="4524"/>
                    <a:pt x="1" y="4532"/>
                    <a:pt x="1" y="4532"/>
                  </a:cubicBezTo>
                  <a:cubicBezTo>
                    <a:pt x="4" y="4526"/>
                    <a:pt x="8" y="4518"/>
                    <a:pt x="11" y="45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37"/>
            <p:cNvSpPr/>
            <p:nvPr/>
          </p:nvSpPr>
          <p:spPr>
            <a:xfrm>
              <a:off x="10021417" y="858262"/>
              <a:ext cx="293585" cy="10220"/>
            </a:xfrm>
            <a:custGeom>
              <a:rect b="b" l="l" r="r" t="t"/>
              <a:pathLst>
                <a:path extrusionOk="0" h="51" w="1465">
                  <a:moveTo>
                    <a:pt x="732" y="0"/>
                  </a:moveTo>
                  <a:cubicBezTo>
                    <a:pt x="608" y="0"/>
                    <a:pt x="488" y="0"/>
                    <a:pt x="365" y="4"/>
                  </a:cubicBezTo>
                  <a:cubicBezTo>
                    <a:pt x="243" y="10"/>
                    <a:pt x="122" y="14"/>
                    <a:pt x="0" y="25"/>
                  </a:cubicBezTo>
                  <a:cubicBezTo>
                    <a:pt x="122" y="35"/>
                    <a:pt x="243" y="43"/>
                    <a:pt x="365" y="45"/>
                  </a:cubicBezTo>
                  <a:cubicBezTo>
                    <a:pt x="488" y="49"/>
                    <a:pt x="608" y="51"/>
                    <a:pt x="732" y="51"/>
                  </a:cubicBezTo>
                  <a:cubicBezTo>
                    <a:pt x="855" y="51"/>
                    <a:pt x="975" y="51"/>
                    <a:pt x="1097" y="45"/>
                  </a:cubicBezTo>
                  <a:cubicBezTo>
                    <a:pt x="1220" y="41"/>
                    <a:pt x="1340" y="35"/>
                    <a:pt x="1465" y="25"/>
                  </a:cubicBezTo>
                  <a:cubicBezTo>
                    <a:pt x="1344" y="14"/>
                    <a:pt x="1220" y="10"/>
                    <a:pt x="1097" y="4"/>
                  </a:cubicBezTo>
                  <a:cubicBezTo>
                    <a:pt x="975" y="2"/>
                    <a:pt x="85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37"/>
            <p:cNvSpPr/>
            <p:nvPr/>
          </p:nvSpPr>
          <p:spPr>
            <a:xfrm>
              <a:off x="10621200" y="102551"/>
              <a:ext cx="257527" cy="282379"/>
            </a:xfrm>
            <a:custGeom>
              <a:rect b="b" l="l" r="r" t="t"/>
              <a:pathLst>
                <a:path extrusionOk="0" h="1696" w="1285">
                  <a:moveTo>
                    <a:pt x="1284" y="0"/>
                  </a:moveTo>
                  <a:lnTo>
                    <a:pt x="1284" y="0"/>
                  </a:lnTo>
                  <a:cubicBezTo>
                    <a:pt x="971" y="669"/>
                    <a:pt x="9" y="930"/>
                    <a:pt x="0" y="931"/>
                  </a:cubicBezTo>
                  <a:lnTo>
                    <a:pt x="0" y="931"/>
                  </a:lnTo>
                  <a:cubicBezTo>
                    <a:pt x="0" y="931"/>
                    <a:pt x="0" y="931"/>
                    <a:pt x="0" y="931"/>
                  </a:cubicBezTo>
                  <a:lnTo>
                    <a:pt x="0" y="931"/>
                  </a:lnTo>
                  <a:cubicBezTo>
                    <a:pt x="0" y="931"/>
                    <a:pt x="0" y="931"/>
                    <a:pt x="0" y="931"/>
                  </a:cubicBezTo>
                  <a:cubicBezTo>
                    <a:pt x="0" y="931"/>
                    <a:pt x="0" y="931"/>
                    <a:pt x="0" y="931"/>
                  </a:cubicBezTo>
                  <a:lnTo>
                    <a:pt x="0" y="931"/>
                  </a:lnTo>
                  <a:cubicBezTo>
                    <a:pt x="438" y="1005"/>
                    <a:pt x="1033" y="1695"/>
                    <a:pt x="1033" y="1695"/>
                  </a:cubicBezTo>
                  <a:cubicBezTo>
                    <a:pt x="1116" y="1202"/>
                    <a:pt x="1284" y="0"/>
                    <a:pt x="12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37"/>
            <p:cNvSpPr/>
            <p:nvPr/>
          </p:nvSpPr>
          <p:spPr>
            <a:xfrm>
              <a:off x="10770710" y="848643"/>
              <a:ext cx="359115" cy="19840"/>
            </a:xfrm>
            <a:custGeom>
              <a:rect b="b" l="l" r="r" t="t"/>
              <a:pathLst>
                <a:path extrusionOk="0" h="99" w="1792">
                  <a:moveTo>
                    <a:pt x="897" y="0"/>
                  </a:moveTo>
                  <a:cubicBezTo>
                    <a:pt x="747" y="0"/>
                    <a:pt x="598" y="2"/>
                    <a:pt x="448" y="16"/>
                  </a:cubicBezTo>
                  <a:cubicBezTo>
                    <a:pt x="297" y="26"/>
                    <a:pt x="149" y="46"/>
                    <a:pt x="0" y="73"/>
                  </a:cubicBezTo>
                  <a:cubicBezTo>
                    <a:pt x="151" y="66"/>
                    <a:pt x="299" y="58"/>
                    <a:pt x="452" y="52"/>
                  </a:cubicBezTo>
                  <a:cubicBezTo>
                    <a:pt x="557" y="51"/>
                    <a:pt x="663" y="50"/>
                    <a:pt x="768" y="50"/>
                  </a:cubicBezTo>
                  <a:cubicBezTo>
                    <a:pt x="812" y="50"/>
                    <a:pt x="856" y="50"/>
                    <a:pt x="899" y="50"/>
                  </a:cubicBezTo>
                  <a:cubicBezTo>
                    <a:pt x="1048" y="52"/>
                    <a:pt x="1198" y="58"/>
                    <a:pt x="1344" y="66"/>
                  </a:cubicBezTo>
                  <a:lnTo>
                    <a:pt x="1459" y="73"/>
                  </a:lnTo>
                  <a:lnTo>
                    <a:pt x="1569" y="81"/>
                  </a:lnTo>
                  <a:cubicBezTo>
                    <a:pt x="1643" y="83"/>
                    <a:pt x="1718" y="93"/>
                    <a:pt x="1792" y="99"/>
                  </a:cubicBezTo>
                  <a:cubicBezTo>
                    <a:pt x="1647" y="66"/>
                    <a:pt x="1499" y="40"/>
                    <a:pt x="1348" y="26"/>
                  </a:cubicBezTo>
                  <a:cubicBezTo>
                    <a:pt x="1310" y="20"/>
                    <a:pt x="1272" y="18"/>
                    <a:pt x="1236" y="16"/>
                  </a:cubicBezTo>
                  <a:lnTo>
                    <a:pt x="1122" y="8"/>
                  </a:lnTo>
                  <a:cubicBezTo>
                    <a:pt x="1048" y="6"/>
                    <a:pt x="971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37"/>
            <p:cNvSpPr/>
            <p:nvPr/>
          </p:nvSpPr>
          <p:spPr>
            <a:xfrm>
              <a:off x="10183340" y="319188"/>
              <a:ext cx="233465" cy="227653"/>
            </a:xfrm>
            <a:custGeom>
              <a:rect b="b" l="l" r="r" t="t"/>
              <a:pathLst>
                <a:path extrusionOk="0" h="1136" w="1165">
                  <a:moveTo>
                    <a:pt x="467" y="1"/>
                  </a:moveTo>
                  <a:cubicBezTo>
                    <a:pt x="403" y="1"/>
                    <a:pt x="339" y="9"/>
                    <a:pt x="277" y="24"/>
                  </a:cubicBezTo>
                  <a:cubicBezTo>
                    <a:pt x="229" y="36"/>
                    <a:pt x="181" y="52"/>
                    <a:pt x="135" y="73"/>
                  </a:cubicBezTo>
                  <a:cubicBezTo>
                    <a:pt x="89" y="91"/>
                    <a:pt x="45" y="113"/>
                    <a:pt x="1" y="141"/>
                  </a:cubicBezTo>
                  <a:cubicBezTo>
                    <a:pt x="91" y="95"/>
                    <a:pt x="187" y="63"/>
                    <a:pt x="281" y="50"/>
                  </a:cubicBezTo>
                  <a:cubicBezTo>
                    <a:pt x="331" y="41"/>
                    <a:pt x="381" y="36"/>
                    <a:pt x="431" y="36"/>
                  </a:cubicBezTo>
                  <a:cubicBezTo>
                    <a:pt x="479" y="36"/>
                    <a:pt x="526" y="41"/>
                    <a:pt x="572" y="50"/>
                  </a:cubicBezTo>
                  <a:cubicBezTo>
                    <a:pt x="620" y="61"/>
                    <a:pt x="667" y="77"/>
                    <a:pt x="709" y="101"/>
                  </a:cubicBezTo>
                  <a:cubicBezTo>
                    <a:pt x="719" y="105"/>
                    <a:pt x="729" y="111"/>
                    <a:pt x="739" y="117"/>
                  </a:cubicBezTo>
                  <a:cubicBezTo>
                    <a:pt x="749" y="125"/>
                    <a:pt x="759" y="131"/>
                    <a:pt x="767" y="137"/>
                  </a:cubicBezTo>
                  <a:cubicBezTo>
                    <a:pt x="783" y="153"/>
                    <a:pt x="793" y="171"/>
                    <a:pt x="801" y="191"/>
                  </a:cubicBezTo>
                  <a:cubicBezTo>
                    <a:pt x="817" y="233"/>
                    <a:pt x="813" y="281"/>
                    <a:pt x="807" y="327"/>
                  </a:cubicBezTo>
                  <a:cubicBezTo>
                    <a:pt x="799" y="375"/>
                    <a:pt x="783" y="422"/>
                    <a:pt x="769" y="468"/>
                  </a:cubicBezTo>
                  <a:cubicBezTo>
                    <a:pt x="737" y="564"/>
                    <a:pt x="697" y="654"/>
                    <a:pt x="659" y="747"/>
                  </a:cubicBezTo>
                  <a:cubicBezTo>
                    <a:pt x="638" y="793"/>
                    <a:pt x="620" y="839"/>
                    <a:pt x="602" y="887"/>
                  </a:cubicBezTo>
                  <a:cubicBezTo>
                    <a:pt x="592" y="913"/>
                    <a:pt x="586" y="937"/>
                    <a:pt x="580" y="963"/>
                  </a:cubicBezTo>
                  <a:cubicBezTo>
                    <a:pt x="572" y="987"/>
                    <a:pt x="568" y="1015"/>
                    <a:pt x="572" y="1045"/>
                  </a:cubicBezTo>
                  <a:cubicBezTo>
                    <a:pt x="576" y="1060"/>
                    <a:pt x="580" y="1078"/>
                    <a:pt x="596" y="1090"/>
                  </a:cubicBezTo>
                  <a:cubicBezTo>
                    <a:pt x="600" y="1098"/>
                    <a:pt x="610" y="1100"/>
                    <a:pt x="616" y="1104"/>
                  </a:cubicBezTo>
                  <a:cubicBezTo>
                    <a:pt x="622" y="1106"/>
                    <a:pt x="628" y="1108"/>
                    <a:pt x="636" y="1110"/>
                  </a:cubicBezTo>
                  <a:cubicBezTo>
                    <a:pt x="661" y="1118"/>
                    <a:pt x="687" y="1126"/>
                    <a:pt x="711" y="1128"/>
                  </a:cubicBezTo>
                  <a:cubicBezTo>
                    <a:pt x="763" y="1136"/>
                    <a:pt x="813" y="1136"/>
                    <a:pt x="863" y="1136"/>
                  </a:cubicBezTo>
                  <a:cubicBezTo>
                    <a:pt x="967" y="1134"/>
                    <a:pt x="1068" y="1126"/>
                    <a:pt x="1164" y="1108"/>
                  </a:cubicBezTo>
                  <a:lnTo>
                    <a:pt x="1164" y="1108"/>
                  </a:lnTo>
                  <a:cubicBezTo>
                    <a:pt x="1103" y="1110"/>
                    <a:pt x="1041" y="1113"/>
                    <a:pt x="978" y="1113"/>
                  </a:cubicBezTo>
                  <a:cubicBezTo>
                    <a:pt x="941" y="1113"/>
                    <a:pt x="904" y="1112"/>
                    <a:pt x="867" y="1110"/>
                  </a:cubicBezTo>
                  <a:cubicBezTo>
                    <a:pt x="817" y="1108"/>
                    <a:pt x="767" y="1106"/>
                    <a:pt x="719" y="1096"/>
                  </a:cubicBezTo>
                  <a:cubicBezTo>
                    <a:pt x="693" y="1090"/>
                    <a:pt x="671" y="1084"/>
                    <a:pt x="649" y="1076"/>
                  </a:cubicBezTo>
                  <a:lnTo>
                    <a:pt x="632" y="1068"/>
                  </a:lnTo>
                  <a:cubicBezTo>
                    <a:pt x="628" y="1066"/>
                    <a:pt x="626" y="1064"/>
                    <a:pt x="622" y="1060"/>
                  </a:cubicBezTo>
                  <a:cubicBezTo>
                    <a:pt x="618" y="1056"/>
                    <a:pt x="612" y="1047"/>
                    <a:pt x="612" y="1037"/>
                  </a:cubicBezTo>
                  <a:cubicBezTo>
                    <a:pt x="610" y="1019"/>
                    <a:pt x="616" y="995"/>
                    <a:pt x="620" y="973"/>
                  </a:cubicBezTo>
                  <a:cubicBezTo>
                    <a:pt x="626" y="947"/>
                    <a:pt x="636" y="925"/>
                    <a:pt x="642" y="903"/>
                  </a:cubicBezTo>
                  <a:cubicBezTo>
                    <a:pt x="661" y="855"/>
                    <a:pt x="681" y="809"/>
                    <a:pt x="701" y="765"/>
                  </a:cubicBezTo>
                  <a:cubicBezTo>
                    <a:pt x="741" y="672"/>
                    <a:pt x="781" y="578"/>
                    <a:pt x="813" y="484"/>
                  </a:cubicBezTo>
                  <a:cubicBezTo>
                    <a:pt x="829" y="434"/>
                    <a:pt x="843" y="386"/>
                    <a:pt x="851" y="333"/>
                  </a:cubicBezTo>
                  <a:cubicBezTo>
                    <a:pt x="859" y="283"/>
                    <a:pt x="863" y="227"/>
                    <a:pt x="843" y="173"/>
                  </a:cubicBezTo>
                  <a:cubicBezTo>
                    <a:pt x="837" y="147"/>
                    <a:pt x="819" y="121"/>
                    <a:pt x="797" y="103"/>
                  </a:cubicBezTo>
                  <a:cubicBezTo>
                    <a:pt x="787" y="93"/>
                    <a:pt x="773" y="87"/>
                    <a:pt x="763" y="81"/>
                  </a:cubicBezTo>
                  <a:cubicBezTo>
                    <a:pt x="751" y="73"/>
                    <a:pt x="741" y="65"/>
                    <a:pt x="729" y="61"/>
                  </a:cubicBezTo>
                  <a:cubicBezTo>
                    <a:pt x="681" y="36"/>
                    <a:pt x="630" y="20"/>
                    <a:pt x="580" y="10"/>
                  </a:cubicBezTo>
                  <a:cubicBezTo>
                    <a:pt x="543" y="4"/>
                    <a:pt x="505" y="1"/>
                    <a:pt x="4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37"/>
            <p:cNvSpPr/>
            <p:nvPr/>
          </p:nvSpPr>
          <p:spPr>
            <a:xfrm>
              <a:off x="10492155" y="322395"/>
              <a:ext cx="178556" cy="42485"/>
            </a:xfrm>
            <a:custGeom>
              <a:rect b="b" l="l" r="r" t="t"/>
              <a:pathLst>
                <a:path extrusionOk="0" h="212" w="891">
                  <a:moveTo>
                    <a:pt x="387" y="1"/>
                  </a:moveTo>
                  <a:cubicBezTo>
                    <a:pt x="331" y="1"/>
                    <a:pt x="276" y="7"/>
                    <a:pt x="221" y="20"/>
                  </a:cubicBezTo>
                  <a:cubicBezTo>
                    <a:pt x="143" y="41"/>
                    <a:pt x="64" y="71"/>
                    <a:pt x="0" y="117"/>
                  </a:cubicBezTo>
                  <a:cubicBezTo>
                    <a:pt x="74" y="91"/>
                    <a:pt x="153" y="71"/>
                    <a:pt x="229" y="57"/>
                  </a:cubicBezTo>
                  <a:cubicBezTo>
                    <a:pt x="277" y="50"/>
                    <a:pt x="325" y="47"/>
                    <a:pt x="373" y="47"/>
                  </a:cubicBezTo>
                  <a:cubicBezTo>
                    <a:pt x="402" y="47"/>
                    <a:pt x="431" y="48"/>
                    <a:pt x="460" y="51"/>
                  </a:cubicBezTo>
                  <a:cubicBezTo>
                    <a:pt x="534" y="59"/>
                    <a:pt x="610" y="73"/>
                    <a:pt x="682" y="103"/>
                  </a:cubicBezTo>
                  <a:cubicBezTo>
                    <a:pt x="716" y="117"/>
                    <a:pt x="752" y="135"/>
                    <a:pt x="787" y="151"/>
                  </a:cubicBezTo>
                  <a:cubicBezTo>
                    <a:pt x="805" y="159"/>
                    <a:pt x="821" y="171"/>
                    <a:pt x="837" y="181"/>
                  </a:cubicBezTo>
                  <a:lnTo>
                    <a:pt x="891" y="211"/>
                  </a:lnTo>
                  <a:cubicBezTo>
                    <a:pt x="877" y="197"/>
                    <a:pt x="863" y="181"/>
                    <a:pt x="847" y="169"/>
                  </a:cubicBezTo>
                  <a:cubicBezTo>
                    <a:pt x="833" y="157"/>
                    <a:pt x="817" y="141"/>
                    <a:pt x="801" y="131"/>
                  </a:cubicBezTo>
                  <a:lnTo>
                    <a:pt x="750" y="97"/>
                  </a:lnTo>
                  <a:lnTo>
                    <a:pt x="736" y="89"/>
                  </a:lnTo>
                  <a:lnTo>
                    <a:pt x="724" y="81"/>
                  </a:lnTo>
                  <a:lnTo>
                    <a:pt x="696" y="69"/>
                  </a:lnTo>
                  <a:cubicBezTo>
                    <a:pt x="662" y="49"/>
                    <a:pt x="622" y="36"/>
                    <a:pt x="584" y="24"/>
                  </a:cubicBezTo>
                  <a:cubicBezTo>
                    <a:pt x="564" y="18"/>
                    <a:pt x="544" y="16"/>
                    <a:pt x="524" y="10"/>
                  </a:cubicBezTo>
                  <a:cubicBezTo>
                    <a:pt x="514" y="10"/>
                    <a:pt x="504" y="6"/>
                    <a:pt x="494" y="6"/>
                  </a:cubicBezTo>
                  <a:lnTo>
                    <a:pt x="464" y="4"/>
                  </a:lnTo>
                  <a:cubicBezTo>
                    <a:pt x="438" y="2"/>
                    <a:pt x="413" y="1"/>
                    <a:pt x="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37"/>
            <p:cNvSpPr/>
            <p:nvPr/>
          </p:nvSpPr>
          <p:spPr>
            <a:xfrm>
              <a:off x="10293159" y="600949"/>
              <a:ext cx="225649" cy="48096"/>
            </a:xfrm>
            <a:custGeom>
              <a:rect b="b" l="l" r="r" t="t"/>
              <a:pathLst>
                <a:path extrusionOk="0" h="240" w="1126">
                  <a:moveTo>
                    <a:pt x="492" y="1"/>
                  </a:moveTo>
                  <a:cubicBezTo>
                    <a:pt x="239" y="1"/>
                    <a:pt x="0" y="193"/>
                    <a:pt x="0" y="193"/>
                  </a:cubicBezTo>
                  <a:cubicBezTo>
                    <a:pt x="96" y="228"/>
                    <a:pt x="244" y="239"/>
                    <a:pt x="402" y="239"/>
                  </a:cubicBezTo>
                  <a:cubicBezTo>
                    <a:pt x="742" y="239"/>
                    <a:pt x="1126" y="185"/>
                    <a:pt x="1126" y="185"/>
                  </a:cubicBezTo>
                  <a:cubicBezTo>
                    <a:pt x="1126" y="185"/>
                    <a:pt x="742" y="1"/>
                    <a:pt x="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37"/>
            <p:cNvSpPr/>
            <p:nvPr/>
          </p:nvSpPr>
          <p:spPr>
            <a:xfrm>
              <a:off x="10475522" y="753654"/>
              <a:ext cx="42885" cy="506408"/>
            </a:xfrm>
            <a:custGeom>
              <a:rect b="b" l="l" r="r" t="t"/>
              <a:pathLst>
                <a:path extrusionOk="0" h="2527" w="214">
                  <a:moveTo>
                    <a:pt x="1" y="1"/>
                  </a:moveTo>
                  <a:lnTo>
                    <a:pt x="111" y="2516"/>
                  </a:lnTo>
                  <a:lnTo>
                    <a:pt x="214" y="2526"/>
                  </a:lnTo>
                  <a:lnTo>
                    <a:pt x="65" y="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37"/>
            <p:cNvSpPr/>
            <p:nvPr/>
          </p:nvSpPr>
          <p:spPr>
            <a:xfrm>
              <a:off x="10316004" y="766880"/>
              <a:ext cx="162924" cy="14830"/>
            </a:xfrm>
            <a:custGeom>
              <a:rect b="b" l="l" r="r" t="t"/>
              <a:pathLst>
                <a:path extrusionOk="0" h="74" w="813">
                  <a:moveTo>
                    <a:pt x="405" y="0"/>
                  </a:moveTo>
                  <a:cubicBezTo>
                    <a:pt x="181" y="0"/>
                    <a:pt x="4" y="35"/>
                    <a:pt x="1" y="35"/>
                  </a:cubicBezTo>
                  <a:lnTo>
                    <a:pt x="7" y="59"/>
                  </a:lnTo>
                  <a:cubicBezTo>
                    <a:pt x="9" y="59"/>
                    <a:pt x="180" y="26"/>
                    <a:pt x="400" y="26"/>
                  </a:cubicBezTo>
                  <a:cubicBezTo>
                    <a:pt x="528" y="26"/>
                    <a:pt x="672" y="37"/>
                    <a:pt x="809" y="73"/>
                  </a:cubicBezTo>
                  <a:lnTo>
                    <a:pt x="813" y="47"/>
                  </a:lnTo>
                  <a:cubicBezTo>
                    <a:pt x="677" y="12"/>
                    <a:pt x="533" y="0"/>
                    <a:pt x="4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37"/>
            <p:cNvSpPr/>
            <p:nvPr/>
          </p:nvSpPr>
          <p:spPr>
            <a:xfrm>
              <a:off x="10314000" y="798142"/>
              <a:ext cx="172744" cy="13627"/>
            </a:xfrm>
            <a:custGeom>
              <a:rect b="b" l="l" r="r" t="t"/>
              <a:pathLst>
                <a:path extrusionOk="0" h="68" w="862">
                  <a:moveTo>
                    <a:pt x="339" y="0"/>
                  </a:moveTo>
                  <a:cubicBezTo>
                    <a:pt x="134" y="0"/>
                    <a:pt x="3" y="20"/>
                    <a:pt x="1" y="20"/>
                  </a:cubicBezTo>
                  <a:lnTo>
                    <a:pt x="7" y="44"/>
                  </a:lnTo>
                  <a:cubicBezTo>
                    <a:pt x="8" y="44"/>
                    <a:pt x="133" y="25"/>
                    <a:pt x="331" y="25"/>
                  </a:cubicBezTo>
                  <a:cubicBezTo>
                    <a:pt x="475" y="25"/>
                    <a:pt x="657" y="35"/>
                    <a:pt x="859" y="68"/>
                  </a:cubicBezTo>
                  <a:lnTo>
                    <a:pt x="861" y="42"/>
                  </a:lnTo>
                  <a:cubicBezTo>
                    <a:pt x="663" y="10"/>
                    <a:pt x="483" y="0"/>
                    <a:pt x="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37"/>
            <p:cNvSpPr/>
            <p:nvPr/>
          </p:nvSpPr>
          <p:spPr>
            <a:xfrm>
              <a:off x="10311595" y="825196"/>
              <a:ext cx="180359" cy="13627"/>
            </a:xfrm>
            <a:custGeom>
              <a:rect b="b" l="l" r="r" t="t"/>
              <a:pathLst>
                <a:path extrusionOk="0" h="68" w="900">
                  <a:moveTo>
                    <a:pt x="432" y="1"/>
                  </a:moveTo>
                  <a:cubicBezTo>
                    <a:pt x="205" y="1"/>
                    <a:pt x="4" y="19"/>
                    <a:pt x="0" y="19"/>
                  </a:cubicBezTo>
                  <a:lnTo>
                    <a:pt x="2" y="45"/>
                  </a:lnTo>
                  <a:cubicBezTo>
                    <a:pt x="7" y="45"/>
                    <a:pt x="213" y="26"/>
                    <a:pt x="442" y="26"/>
                  </a:cubicBezTo>
                  <a:cubicBezTo>
                    <a:pt x="602" y="26"/>
                    <a:pt x="772" y="35"/>
                    <a:pt x="893" y="67"/>
                  </a:cubicBezTo>
                  <a:lnTo>
                    <a:pt x="899" y="43"/>
                  </a:lnTo>
                  <a:cubicBezTo>
                    <a:pt x="773" y="10"/>
                    <a:pt x="596" y="1"/>
                    <a:pt x="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37"/>
            <p:cNvSpPr/>
            <p:nvPr/>
          </p:nvSpPr>
          <p:spPr>
            <a:xfrm>
              <a:off x="10307988" y="852851"/>
              <a:ext cx="184367" cy="11222"/>
            </a:xfrm>
            <a:custGeom>
              <a:rect b="b" l="l" r="r" t="t"/>
              <a:pathLst>
                <a:path extrusionOk="0" h="56" w="920">
                  <a:moveTo>
                    <a:pt x="410" y="1"/>
                  </a:moveTo>
                  <a:cubicBezTo>
                    <a:pt x="138" y="1"/>
                    <a:pt x="2" y="29"/>
                    <a:pt x="0" y="29"/>
                  </a:cubicBezTo>
                  <a:lnTo>
                    <a:pt x="6" y="56"/>
                  </a:lnTo>
                  <a:cubicBezTo>
                    <a:pt x="8" y="56"/>
                    <a:pt x="142" y="26"/>
                    <a:pt x="410" y="26"/>
                  </a:cubicBezTo>
                  <a:cubicBezTo>
                    <a:pt x="544" y="26"/>
                    <a:pt x="712" y="33"/>
                    <a:pt x="913" y="56"/>
                  </a:cubicBezTo>
                  <a:lnTo>
                    <a:pt x="919" y="29"/>
                  </a:lnTo>
                  <a:cubicBezTo>
                    <a:pt x="715" y="8"/>
                    <a:pt x="545" y="1"/>
                    <a:pt x="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37"/>
            <p:cNvSpPr/>
            <p:nvPr/>
          </p:nvSpPr>
          <p:spPr>
            <a:xfrm>
              <a:off x="10305984" y="880306"/>
              <a:ext cx="190379" cy="13026"/>
            </a:xfrm>
            <a:custGeom>
              <a:rect b="b" l="l" r="r" t="t"/>
              <a:pathLst>
                <a:path extrusionOk="0" h="65" w="950">
                  <a:moveTo>
                    <a:pt x="407" y="1"/>
                  </a:moveTo>
                  <a:cubicBezTo>
                    <a:pt x="163" y="1"/>
                    <a:pt x="4" y="25"/>
                    <a:pt x="0" y="25"/>
                  </a:cubicBezTo>
                  <a:lnTo>
                    <a:pt x="6" y="51"/>
                  </a:lnTo>
                  <a:cubicBezTo>
                    <a:pt x="8" y="51"/>
                    <a:pt x="169" y="27"/>
                    <a:pt x="415" y="27"/>
                  </a:cubicBezTo>
                  <a:cubicBezTo>
                    <a:pt x="566" y="27"/>
                    <a:pt x="749" y="36"/>
                    <a:pt x="947" y="65"/>
                  </a:cubicBezTo>
                  <a:lnTo>
                    <a:pt x="949" y="41"/>
                  </a:lnTo>
                  <a:cubicBezTo>
                    <a:pt x="746" y="10"/>
                    <a:pt x="560" y="1"/>
                    <a:pt x="4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37"/>
            <p:cNvSpPr/>
            <p:nvPr/>
          </p:nvSpPr>
          <p:spPr>
            <a:xfrm>
              <a:off x="10301175" y="908963"/>
              <a:ext cx="199998" cy="10621"/>
            </a:xfrm>
            <a:custGeom>
              <a:rect b="b" l="l" r="r" t="t"/>
              <a:pathLst>
                <a:path extrusionOk="0" h="53" w="998">
                  <a:moveTo>
                    <a:pt x="430" y="0"/>
                  </a:moveTo>
                  <a:cubicBezTo>
                    <a:pt x="169" y="0"/>
                    <a:pt x="3" y="18"/>
                    <a:pt x="0" y="18"/>
                  </a:cubicBezTo>
                  <a:lnTo>
                    <a:pt x="2" y="42"/>
                  </a:lnTo>
                  <a:cubicBezTo>
                    <a:pt x="4" y="42"/>
                    <a:pt x="168" y="25"/>
                    <a:pt x="427" y="25"/>
                  </a:cubicBezTo>
                  <a:cubicBezTo>
                    <a:pt x="586" y="25"/>
                    <a:pt x="781" y="32"/>
                    <a:pt x="995" y="52"/>
                  </a:cubicBezTo>
                  <a:lnTo>
                    <a:pt x="997" y="28"/>
                  </a:lnTo>
                  <a:cubicBezTo>
                    <a:pt x="783" y="7"/>
                    <a:pt x="589" y="0"/>
                    <a:pt x="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37"/>
            <p:cNvSpPr/>
            <p:nvPr/>
          </p:nvSpPr>
          <p:spPr>
            <a:xfrm>
              <a:off x="10300774" y="932209"/>
              <a:ext cx="200399" cy="12224"/>
            </a:xfrm>
            <a:custGeom>
              <a:rect b="b" l="l" r="r" t="t"/>
              <a:pathLst>
                <a:path extrusionOk="0" h="61" w="1000">
                  <a:moveTo>
                    <a:pt x="510" y="1"/>
                  </a:moveTo>
                  <a:cubicBezTo>
                    <a:pt x="235" y="1"/>
                    <a:pt x="3" y="25"/>
                    <a:pt x="0" y="25"/>
                  </a:cubicBezTo>
                  <a:lnTo>
                    <a:pt x="2" y="51"/>
                  </a:lnTo>
                  <a:cubicBezTo>
                    <a:pt x="5" y="51"/>
                    <a:pt x="235" y="28"/>
                    <a:pt x="508" y="28"/>
                  </a:cubicBezTo>
                  <a:cubicBezTo>
                    <a:pt x="668" y="28"/>
                    <a:pt x="843" y="36"/>
                    <a:pt x="995" y="61"/>
                  </a:cubicBezTo>
                  <a:lnTo>
                    <a:pt x="999" y="35"/>
                  </a:lnTo>
                  <a:cubicBezTo>
                    <a:pt x="846" y="9"/>
                    <a:pt x="671" y="1"/>
                    <a:pt x="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37"/>
            <p:cNvSpPr/>
            <p:nvPr/>
          </p:nvSpPr>
          <p:spPr>
            <a:xfrm>
              <a:off x="10301575" y="959463"/>
              <a:ext cx="200800" cy="10020"/>
            </a:xfrm>
            <a:custGeom>
              <a:rect b="b" l="l" r="r" t="t"/>
              <a:pathLst>
                <a:path extrusionOk="0" h="50" w="1002">
                  <a:moveTo>
                    <a:pt x="561" y="0"/>
                  </a:moveTo>
                  <a:cubicBezTo>
                    <a:pt x="266" y="0"/>
                    <a:pt x="4" y="25"/>
                    <a:pt x="0" y="25"/>
                  </a:cubicBezTo>
                  <a:lnTo>
                    <a:pt x="2" y="49"/>
                  </a:lnTo>
                  <a:cubicBezTo>
                    <a:pt x="6" y="49"/>
                    <a:pt x="267" y="25"/>
                    <a:pt x="561" y="25"/>
                  </a:cubicBezTo>
                  <a:cubicBezTo>
                    <a:pt x="708" y="25"/>
                    <a:pt x="864" y="31"/>
                    <a:pt x="999" y="49"/>
                  </a:cubicBezTo>
                  <a:lnTo>
                    <a:pt x="1001" y="25"/>
                  </a:lnTo>
                  <a:cubicBezTo>
                    <a:pt x="865" y="6"/>
                    <a:pt x="709" y="0"/>
                    <a:pt x="5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37"/>
            <p:cNvSpPr/>
            <p:nvPr/>
          </p:nvSpPr>
          <p:spPr>
            <a:xfrm>
              <a:off x="10299571" y="986317"/>
              <a:ext cx="207213" cy="11222"/>
            </a:xfrm>
            <a:custGeom>
              <a:rect b="b" l="l" r="r" t="t"/>
              <a:pathLst>
                <a:path extrusionOk="0" h="56" w="1034">
                  <a:moveTo>
                    <a:pt x="542" y="0"/>
                  </a:moveTo>
                  <a:cubicBezTo>
                    <a:pt x="250" y="0"/>
                    <a:pt x="4" y="25"/>
                    <a:pt x="0" y="25"/>
                  </a:cubicBezTo>
                  <a:lnTo>
                    <a:pt x="2" y="52"/>
                  </a:lnTo>
                  <a:cubicBezTo>
                    <a:pt x="6" y="52"/>
                    <a:pt x="256" y="26"/>
                    <a:pt x="550" y="26"/>
                  </a:cubicBezTo>
                  <a:cubicBezTo>
                    <a:pt x="707" y="26"/>
                    <a:pt x="877" y="33"/>
                    <a:pt x="1029" y="56"/>
                  </a:cubicBezTo>
                  <a:lnTo>
                    <a:pt x="1033" y="31"/>
                  </a:lnTo>
                  <a:cubicBezTo>
                    <a:pt x="878" y="8"/>
                    <a:pt x="703" y="0"/>
                    <a:pt x="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37"/>
            <p:cNvSpPr/>
            <p:nvPr/>
          </p:nvSpPr>
          <p:spPr>
            <a:xfrm>
              <a:off x="10298369" y="1011968"/>
              <a:ext cx="204808" cy="13226"/>
            </a:xfrm>
            <a:custGeom>
              <a:rect b="b" l="l" r="r" t="t"/>
              <a:pathLst>
                <a:path extrusionOk="0" h="66" w="1022">
                  <a:moveTo>
                    <a:pt x="525" y="0"/>
                  </a:moveTo>
                  <a:cubicBezTo>
                    <a:pt x="231" y="0"/>
                    <a:pt x="4" y="36"/>
                    <a:pt x="0" y="36"/>
                  </a:cubicBezTo>
                  <a:lnTo>
                    <a:pt x="6" y="60"/>
                  </a:lnTo>
                  <a:cubicBezTo>
                    <a:pt x="10" y="60"/>
                    <a:pt x="231" y="25"/>
                    <a:pt x="519" y="25"/>
                  </a:cubicBezTo>
                  <a:cubicBezTo>
                    <a:pt x="673" y="25"/>
                    <a:pt x="847" y="35"/>
                    <a:pt x="1017" y="66"/>
                  </a:cubicBezTo>
                  <a:lnTo>
                    <a:pt x="1021" y="40"/>
                  </a:lnTo>
                  <a:cubicBezTo>
                    <a:pt x="852" y="10"/>
                    <a:pt x="679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37"/>
            <p:cNvSpPr/>
            <p:nvPr/>
          </p:nvSpPr>
          <p:spPr>
            <a:xfrm>
              <a:off x="10293559" y="1039022"/>
              <a:ext cx="211221" cy="12425"/>
            </a:xfrm>
            <a:custGeom>
              <a:rect b="b" l="l" r="r" t="t"/>
              <a:pathLst>
                <a:path extrusionOk="0" h="62" w="1054">
                  <a:moveTo>
                    <a:pt x="522" y="1"/>
                  </a:moveTo>
                  <a:cubicBezTo>
                    <a:pt x="249" y="1"/>
                    <a:pt x="7" y="22"/>
                    <a:pt x="0" y="43"/>
                  </a:cubicBezTo>
                  <a:lnTo>
                    <a:pt x="16" y="49"/>
                  </a:lnTo>
                  <a:lnTo>
                    <a:pt x="20" y="59"/>
                  </a:lnTo>
                  <a:cubicBezTo>
                    <a:pt x="40" y="51"/>
                    <a:pt x="274" y="27"/>
                    <a:pt x="548" y="27"/>
                  </a:cubicBezTo>
                  <a:cubicBezTo>
                    <a:pt x="714" y="27"/>
                    <a:pt x="894" y="36"/>
                    <a:pt x="1051" y="61"/>
                  </a:cubicBezTo>
                  <a:lnTo>
                    <a:pt x="1053" y="35"/>
                  </a:lnTo>
                  <a:cubicBezTo>
                    <a:pt x="903" y="10"/>
                    <a:pt x="706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37"/>
            <p:cNvSpPr/>
            <p:nvPr/>
          </p:nvSpPr>
          <p:spPr>
            <a:xfrm>
              <a:off x="10295163" y="1066877"/>
              <a:ext cx="212824" cy="11423"/>
            </a:xfrm>
            <a:custGeom>
              <a:rect b="b" l="l" r="r" t="t"/>
              <a:pathLst>
                <a:path extrusionOk="0" h="57" w="1062">
                  <a:moveTo>
                    <a:pt x="736" y="0"/>
                  </a:moveTo>
                  <a:cubicBezTo>
                    <a:pt x="400" y="0"/>
                    <a:pt x="6" y="33"/>
                    <a:pt x="0" y="33"/>
                  </a:cubicBezTo>
                  <a:lnTo>
                    <a:pt x="2" y="57"/>
                  </a:lnTo>
                  <a:cubicBezTo>
                    <a:pt x="8" y="57"/>
                    <a:pt x="391" y="25"/>
                    <a:pt x="723" y="25"/>
                  </a:cubicBezTo>
                  <a:cubicBezTo>
                    <a:pt x="850" y="25"/>
                    <a:pt x="970" y="30"/>
                    <a:pt x="1057" y="43"/>
                  </a:cubicBezTo>
                  <a:lnTo>
                    <a:pt x="1061" y="17"/>
                  </a:lnTo>
                  <a:cubicBezTo>
                    <a:pt x="975" y="5"/>
                    <a:pt x="860" y="0"/>
                    <a:pt x="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37"/>
            <p:cNvSpPr/>
            <p:nvPr/>
          </p:nvSpPr>
          <p:spPr>
            <a:xfrm>
              <a:off x="10289151" y="1091326"/>
              <a:ext cx="223645" cy="12425"/>
            </a:xfrm>
            <a:custGeom>
              <a:rect b="b" l="l" r="r" t="t"/>
              <a:pathLst>
                <a:path extrusionOk="0" h="62" w="1116">
                  <a:moveTo>
                    <a:pt x="581" y="1"/>
                  </a:moveTo>
                  <a:cubicBezTo>
                    <a:pt x="260" y="1"/>
                    <a:pt x="3" y="31"/>
                    <a:pt x="0" y="31"/>
                  </a:cubicBezTo>
                  <a:lnTo>
                    <a:pt x="2" y="55"/>
                  </a:lnTo>
                  <a:cubicBezTo>
                    <a:pt x="7" y="55"/>
                    <a:pt x="258" y="27"/>
                    <a:pt x="572" y="27"/>
                  </a:cubicBezTo>
                  <a:cubicBezTo>
                    <a:pt x="743" y="27"/>
                    <a:pt x="934" y="36"/>
                    <a:pt x="1114" y="61"/>
                  </a:cubicBezTo>
                  <a:lnTo>
                    <a:pt x="1116" y="35"/>
                  </a:lnTo>
                  <a:cubicBezTo>
                    <a:pt x="939" y="9"/>
                    <a:pt x="751" y="1"/>
                    <a:pt x="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37"/>
            <p:cNvSpPr/>
            <p:nvPr/>
          </p:nvSpPr>
          <p:spPr>
            <a:xfrm>
              <a:off x="10291155" y="1118580"/>
              <a:ext cx="217233" cy="11222"/>
            </a:xfrm>
            <a:custGeom>
              <a:rect b="b" l="l" r="r" t="t"/>
              <a:pathLst>
                <a:path extrusionOk="0" h="56" w="1084">
                  <a:moveTo>
                    <a:pt x="535" y="1"/>
                  </a:moveTo>
                  <a:cubicBezTo>
                    <a:pt x="215" y="1"/>
                    <a:pt x="3" y="29"/>
                    <a:pt x="0" y="29"/>
                  </a:cubicBezTo>
                  <a:lnTo>
                    <a:pt x="2" y="56"/>
                  </a:lnTo>
                  <a:cubicBezTo>
                    <a:pt x="6" y="56"/>
                    <a:pt x="217" y="26"/>
                    <a:pt x="535" y="26"/>
                  </a:cubicBezTo>
                  <a:cubicBezTo>
                    <a:pt x="695" y="26"/>
                    <a:pt x="881" y="33"/>
                    <a:pt x="1081" y="56"/>
                  </a:cubicBezTo>
                  <a:lnTo>
                    <a:pt x="1083" y="29"/>
                  </a:lnTo>
                  <a:cubicBezTo>
                    <a:pt x="882" y="8"/>
                    <a:pt x="695" y="1"/>
                    <a:pt x="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37"/>
            <p:cNvSpPr/>
            <p:nvPr/>
          </p:nvSpPr>
          <p:spPr>
            <a:xfrm>
              <a:off x="10292758" y="1145033"/>
              <a:ext cx="214427" cy="11623"/>
            </a:xfrm>
            <a:custGeom>
              <a:rect b="b" l="l" r="r" t="t"/>
              <a:pathLst>
                <a:path extrusionOk="0" h="58" w="1070">
                  <a:moveTo>
                    <a:pt x="568" y="1"/>
                  </a:moveTo>
                  <a:cubicBezTo>
                    <a:pt x="252" y="1"/>
                    <a:pt x="3" y="34"/>
                    <a:pt x="0" y="34"/>
                  </a:cubicBezTo>
                  <a:lnTo>
                    <a:pt x="2" y="58"/>
                  </a:lnTo>
                  <a:cubicBezTo>
                    <a:pt x="5" y="58"/>
                    <a:pt x="251" y="26"/>
                    <a:pt x="566" y="26"/>
                  </a:cubicBezTo>
                  <a:cubicBezTo>
                    <a:pt x="723" y="26"/>
                    <a:pt x="898" y="34"/>
                    <a:pt x="1067" y="58"/>
                  </a:cubicBezTo>
                  <a:lnTo>
                    <a:pt x="1069" y="34"/>
                  </a:lnTo>
                  <a:cubicBezTo>
                    <a:pt x="900" y="9"/>
                    <a:pt x="726" y="1"/>
                    <a:pt x="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37"/>
            <p:cNvSpPr/>
            <p:nvPr/>
          </p:nvSpPr>
          <p:spPr>
            <a:xfrm>
              <a:off x="10289952" y="1173690"/>
              <a:ext cx="224046" cy="11222"/>
            </a:xfrm>
            <a:custGeom>
              <a:rect b="b" l="l" r="r" t="t"/>
              <a:pathLst>
                <a:path extrusionOk="0" h="56" w="1118">
                  <a:moveTo>
                    <a:pt x="512" y="0"/>
                  </a:moveTo>
                  <a:cubicBezTo>
                    <a:pt x="201" y="0"/>
                    <a:pt x="4" y="25"/>
                    <a:pt x="0" y="25"/>
                  </a:cubicBezTo>
                  <a:lnTo>
                    <a:pt x="4" y="51"/>
                  </a:lnTo>
                  <a:cubicBezTo>
                    <a:pt x="7" y="51"/>
                    <a:pt x="207" y="26"/>
                    <a:pt x="522" y="26"/>
                  </a:cubicBezTo>
                  <a:cubicBezTo>
                    <a:pt x="690" y="26"/>
                    <a:pt x="892" y="33"/>
                    <a:pt x="1114" y="55"/>
                  </a:cubicBezTo>
                  <a:lnTo>
                    <a:pt x="1118" y="31"/>
                  </a:lnTo>
                  <a:cubicBezTo>
                    <a:pt x="890" y="8"/>
                    <a:pt x="684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37"/>
            <p:cNvSpPr/>
            <p:nvPr/>
          </p:nvSpPr>
          <p:spPr>
            <a:xfrm>
              <a:off x="10285543" y="1203950"/>
              <a:ext cx="226451" cy="9018"/>
            </a:xfrm>
            <a:custGeom>
              <a:rect b="b" l="l" r="r" t="t"/>
              <a:pathLst>
                <a:path extrusionOk="0" h="45" w="1130">
                  <a:moveTo>
                    <a:pt x="614" y="0"/>
                  </a:moveTo>
                  <a:cubicBezTo>
                    <a:pt x="253" y="0"/>
                    <a:pt x="4" y="21"/>
                    <a:pt x="0" y="21"/>
                  </a:cubicBezTo>
                  <a:lnTo>
                    <a:pt x="2" y="45"/>
                  </a:lnTo>
                  <a:cubicBezTo>
                    <a:pt x="6" y="43"/>
                    <a:pt x="241" y="24"/>
                    <a:pt x="584" y="24"/>
                  </a:cubicBezTo>
                  <a:cubicBezTo>
                    <a:pt x="745" y="24"/>
                    <a:pt x="929" y="29"/>
                    <a:pt x="1125" y="41"/>
                  </a:cubicBezTo>
                  <a:lnTo>
                    <a:pt x="1129" y="15"/>
                  </a:lnTo>
                  <a:cubicBezTo>
                    <a:pt x="944" y="4"/>
                    <a:pt x="769" y="0"/>
                    <a:pt x="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37"/>
            <p:cNvSpPr/>
            <p:nvPr/>
          </p:nvSpPr>
          <p:spPr>
            <a:xfrm>
              <a:off x="10283940" y="1234611"/>
              <a:ext cx="240479" cy="8216"/>
            </a:xfrm>
            <a:custGeom>
              <a:rect b="b" l="l" r="r" t="t"/>
              <a:pathLst>
                <a:path extrusionOk="0" h="41" w="1200">
                  <a:moveTo>
                    <a:pt x="435" y="0"/>
                  </a:moveTo>
                  <a:cubicBezTo>
                    <a:pt x="171" y="0"/>
                    <a:pt x="3" y="6"/>
                    <a:pt x="0" y="6"/>
                  </a:cubicBezTo>
                  <a:lnTo>
                    <a:pt x="0" y="30"/>
                  </a:lnTo>
                  <a:cubicBezTo>
                    <a:pt x="3" y="30"/>
                    <a:pt x="171" y="24"/>
                    <a:pt x="435" y="24"/>
                  </a:cubicBezTo>
                  <a:cubicBezTo>
                    <a:pt x="641" y="24"/>
                    <a:pt x="905" y="28"/>
                    <a:pt x="1198" y="40"/>
                  </a:cubicBezTo>
                  <a:lnTo>
                    <a:pt x="1200" y="16"/>
                  </a:lnTo>
                  <a:cubicBezTo>
                    <a:pt x="907" y="4"/>
                    <a:pt x="641" y="0"/>
                    <a:pt x="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37"/>
            <p:cNvSpPr/>
            <p:nvPr/>
          </p:nvSpPr>
          <p:spPr>
            <a:xfrm>
              <a:off x="10825820" y="346843"/>
              <a:ext cx="127454" cy="175950"/>
            </a:xfrm>
            <a:custGeom>
              <a:rect b="b" l="l" r="r" t="t"/>
              <a:pathLst>
                <a:path extrusionOk="0" h="878" w="636">
                  <a:moveTo>
                    <a:pt x="333" y="1"/>
                  </a:moveTo>
                  <a:cubicBezTo>
                    <a:pt x="193" y="1"/>
                    <a:pt x="50" y="69"/>
                    <a:pt x="50" y="69"/>
                  </a:cubicBezTo>
                  <a:lnTo>
                    <a:pt x="0" y="839"/>
                  </a:lnTo>
                  <a:cubicBezTo>
                    <a:pt x="0" y="839"/>
                    <a:pt x="89" y="878"/>
                    <a:pt x="198" y="878"/>
                  </a:cubicBezTo>
                  <a:cubicBezTo>
                    <a:pt x="354" y="878"/>
                    <a:pt x="552" y="799"/>
                    <a:pt x="596" y="418"/>
                  </a:cubicBezTo>
                  <a:cubicBezTo>
                    <a:pt x="636" y="81"/>
                    <a:pt x="486" y="1"/>
                    <a:pt x="3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37"/>
            <p:cNvSpPr/>
            <p:nvPr/>
          </p:nvSpPr>
          <p:spPr>
            <a:xfrm>
              <a:off x="10540251" y="332415"/>
              <a:ext cx="53507" cy="52505"/>
            </a:xfrm>
            <a:custGeom>
              <a:rect b="b" l="l" r="r" t="t"/>
              <a:pathLst>
                <a:path extrusionOk="0" h="262" w="267">
                  <a:moveTo>
                    <a:pt x="151" y="0"/>
                  </a:moveTo>
                  <a:cubicBezTo>
                    <a:pt x="150" y="0"/>
                    <a:pt x="149" y="0"/>
                    <a:pt x="147" y="1"/>
                  </a:cubicBezTo>
                  <a:cubicBezTo>
                    <a:pt x="1" y="11"/>
                    <a:pt x="29" y="261"/>
                    <a:pt x="147" y="261"/>
                  </a:cubicBezTo>
                  <a:cubicBezTo>
                    <a:pt x="266" y="261"/>
                    <a:pt x="252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37"/>
            <p:cNvSpPr/>
            <p:nvPr/>
          </p:nvSpPr>
          <p:spPr>
            <a:xfrm>
              <a:off x="10248870" y="321994"/>
              <a:ext cx="54108" cy="52505"/>
            </a:xfrm>
            <a:custGeom>
              <a:rect b="b" l="l" r="r" t="t"/>
              <a:pathLst>
                <a:path extrusionOk="0" h="262" w="270">
                  <a:moveTo>
                    <a:pt x="155" y="0"/>
                  </a:moveTo>
                  <a:cubicBezTo>
                    <a:pt x="154" y="0"/>
                    <a:pt x="152" y="0"/>
                    <a:pt x="151" y="0"/>
                  </a:cubicBezTo>
                  <a:cubicBezTo>
                    <a:pt x="1" y="10"/>
                    <a:pt x="29" y="261"/>
                    <a:pt x="151" y="261"/>
                  </a:cubicBezTo>
                  <a:cubicBezTo>
                    <a:pt x="270" y="261"/>
                    <a:pt x="254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37"/>
            <p:cNvSpPr/>
            <p:nvPr/>
          </p:nvSpPr>
          <p:spPr>
            <a:xfrm>
              <a:off x="9750878" y="1362466"/>
              <a:ext cx="303604" cy="981755"/>
            </a:xfrm>
            <a:custGeom>
              <a:rect b="b" l="l" r="r" t="t"/>
              <a:pathLst>
                <a:path extrusionOk="0" h="4899" w="1515">
                  <a:moveTo>
                    <a:pt x="1019" y="0"/>
                  </a:moveTo>
                  <a:lnTo>
                    <a:pt x="1019" y="0"/>
                  </a:lnTo>
                  <a:cubicBezTo>
                    <a:pt x="963" y="167"/>
                    <a:pt x="1035" y="668"/>
                    <a:pt x="1073" y="1005"/>
                  </a:cubicBezTo>
                  <a:cubicBezTo>
                    <a:pt x="1109" y="1318"/>
                    <a:pt x="1039" y="2855"/>
                    <a:pt x="1071" y="3284"/>
                  </a:cubicBezTo>
                  <a:cubicBezTo>
                    <a:pt x="994" y="3269"/>
                    <a:pt x="881" y="3254"/>
                    <a:pt x="750" y="3254"/>
                  </a:cubicBezTo>
                  <a:cubicBezTo>
                    <a:pt x="520" y="3254"/>
                    <a:pt x="235" y="3303"/>
                    <a:pt x="0" y="3495"/>
                  </a:cubicBezTo>
                  <a:cubicBezTo>
                    <a:pt x="0" y="3495"/>
                    <a:pt x="445" y="3419"/>
                    <a:pt x="803" y="3419"/>
                  </a:cubicBezTo>
                  <a:cubicBezTo>
                    <a:pt x="916" y="3419"/>
                    <a:pt x="1020" y="3427"/>
                    <a:pt x="1099" y="3446"/>
                  </a:cubicBezTo>
                  <a:cubicBezTo>
                    <a:pt x="1204" y="3958"/>
                    <a:pt x="1051" y="3968"/>
                    <a:pt x="1440" y="4899"/>
                  </a:cubicBezTo>
                  <a:cubicBezTo>
                    <a:pt x="1282" y="4520"/>
                    <a:pt x="1402" y="3296"/>
                    <a:pt x="1402" y="3296"/>
                  </a:cubicBezTo>
                  <a:cubicBezTo>
                    <a:pt x="1515" y="3035"/>
                    <a:pt x="1491" y="1681"/>
                    <a:pt x="1491" y="1681"/>
                  </a:cubicBezTo>
                  <a:cubicBezTo>
                    <a:pt x="1304" y="1346"/>
                    <a:pt x="1019" y="0"/>
                    <a:pt x="1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37"/>
            <p:cNvSpPr/>
            <p:nvPr/>
          </p:nvSpPr>
          <p:spPr>
            <a:xfrm>
              <a:off x="10932633" y="1582304"/>
              <a:ext cx="91182" cy="597590"/>
            </a:xfrm>
            <a:custGeom>
              <a:rect b="b" l="l" r="r" t="t"/>
              <a:pathLst>
                <a:path extrusionOk="0" h="2982" w="455">
                  <a:moveTo>
                    <a:pt x="320" y="0"/>
                  </a:moveTo>
                  <a:cubicBezTo>
                    <a:pt x="320" y="0"/>
                    <a:pt x="322" y="84"/>
                    <a:pt x="327" y="221"/>
                  </a:cubicBezTo>
                  <a:lnTo>
                    <a:pt x="327" y="221"/>
                  </a:lnTo>
                  <a:cubicBezTo>
                    <a:pt x="328" y="134"/>
                    <a:pt x="326" y="59"/>
                    <a:pt x="320" y="0"/>
                  </a:cubicBezTo>
                  <a:close/>
                  <a:moveTo>
                    <a:pt x="327" y="221"/>
                  </a:moveTo>
                  <a:lnTo>
                    <a:pt x="327" y="221"/>
                  </a:lnTo>
                  <a:cubicBezTo>
                    <a:pt x="315" y="1048"/>
                    <a:pt x="1" y="2981"/>
                    <a:pt x="1" y="2981"/>
                  </a:cubicBezTo>
                  <a:cubicBezTo>
                    <a:pt x="171" y="2664"/>
                    <a:pt x="454" y="2315"/>
                    <a:pt x="454" y="2315"/>
                  </a:cubicBezTo>
                  <a:cubicBezTo>
                    <a:pt x="393" y="2087"/>
                    <a:pt x="344" y="754"/>
                    <a:pt x="327" y="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37"/>
            <p:cNvSpPr/>
            <p:nvPr/>
          </p:nvSpPr>
          <p:spPr>
            <a:xfrm>
              <a:off x="10902573" y="2366265"/>
              <a:ext cx="276751" cy="323644"/>
            </a:xfrm>
            <a:custGeom>
              <a:rect b="b" l="l" r="r" t="t"/>
              <a:pathLst>
                <a:path extrusionOk="0" h="1615" w="1381">
                  <a:moveTo>
                    <a:pt x="1381" y="0"/>
                  </a:moveTo>
                  <a:cubicBezTo>
                    <a:pt x="1380" y="0"/>
                    <a:pt x="672" y="610"/>
                    <a:pt x="496" y="809"/>
                  </a:cubicBezTo>
                  <a:cubicBezTo>
                    <a:pt x="321" y="1005"/>
                    <a:pt x="81" y="1491"/>
                    <a:pt x="0" y="1615"/>
                  </a:cubicBezTo>
                  <a:cubicBezTo>
                    <a:pt x="0" y="1615"/>
                    <a:pt x="492" y="1190"/>
                    <a:pt x="809" y="821"/>
                  </a:cubicBezTo>
                  <a:cubicBezTo>
                    <a:pt x="1224" y="337"/>
                    <a:pt x="1256" y="163"/>
                    <a:pt x="1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37"/>
            <p:cNvSpPr/>
            <p:nvPr/>
          </p:nvSpPr>
          <p:spPr>
            <a:xfrm>
              <a:off x="10376725" y="2116167"/>
              <a:ext cx="83767" cy="69338"/>
            </a:xfrm>
            <a:custGeom>
              <a:rect b="b" l="l" r="r" t="t"/>
              <a:pathLst>
                <a:path extrusionOk="0" h="346" w="418">
                  <a:moveTo>
                    <a:pt x="221" y="0"/>
                  </a:moveTo>
                  <a:cubicBezTo>
                    <a:pt x="181" y="2"/>
                    <a:pt x="145" y="10"/>
                    <a:pt x="107" y="22"/>
                  </a:cubicBezTo>
                  <a:cubicBezTo>
                    <a:pt x="87" y="30"/>
                    <a:pt x="69" y="40"/>
                    <a:pt x="51" y="51"/>
                  </a:cubicBezTo>
                  <a:cubicBezTo>
                    <a:pt x="49" y="53"/>
                    <a:pt x="45" y="57"/>
                    <a:pt x="39" y="61"/>
                  </a:cubicBezTo>
                  <a:cubicBezTo>
                    <a:pt x="35" y="65"/>
                    <a:pt x="31" y="71"/>
                    <a:pt x="27" y="75"/>
                  </a:cubicBezTo>
                  <a:cubicBezTo>
                    <a:pt x="21" y="85"/>
                    <a:pt x="17" y="95"/>
                    <a:pt x="15" y="105"/>
                  </a:cubicBezTo>
                  <a:cubicBezTo>
                    <a:pt x="0" y="147"/>
                    <a:pt x="6" y="185"/>
                    <a:pt x="10" y="223"/>
                  </a:cubicBezTo>
                  <a:cubicBezTo>
                    <a:pt x="19" y="261"/>
                    <a:pt x="29" y="295"/>
                    <a:pt x="43" y="331"/>
                  </a:cubicBezTo>
                  <a:cubicBezTo>
                    <a:pt x="39" y="293"/>
                    <a:pt x="37" y="255"/>
                    <a:pt x="39" y="211"/>
                  </a:cubicBezTo>
                  <a:cubicBezTo>
                    <a:pt x="39" y="193"/>
                    <a:pt x="39" y="175"/>
                    <a:pt x="41" y="157"/>
                  </a:cubicBezTo>
                  <a:cubicBezTo>
                    <a:pt x="41" y="141"/>
                    <a:pt x="47" y="123"/>
                    <a:pt x="51" y="107"/>
                  </a:cubicBezTo>
                  <a:cubicBezTo>
                    <a:pt x="55" y="101"/>
                    <a:pt x="59" y="95"/>
                    <a:pt x="61" y="91"/>
                  </a:cubicBezTo>
                  <a:lnTo>
                    <a:pt x="67" y="85"/>
                  </a:lnTo>
                  <a:lnTo>
                    <a:pt x="77" y="81"/>
                  </a:lnTo>
                  <a:cubicBezTo>
                    <a:pt x="89" y="73"/>
                    <a:pt x="105" y="67"/>
                    <a:pt x="121" y="63"/>
                  </a:cubicBezTo>
                  <a:cubicBezTo>
                    <a:pt x="155" y="53"/>
                    <a:pt x="189" y="46"/>
                    <a:pt x="225" y="44"/>
                  </a:cubicBezTo>
                  <a:cubicBezTo>
                    <a:pt x="259" y="44"/>
                    <a:pt x="295" y="44"/>
                    <a:pt x="321" y="57"/>
                  </a:cubicBezTo>
                  <a:cubicBezTo>
                    <a:pt x="337" y="63"/>
                    <a:pt x="348" y="71"/>
                    <a:pt x="356" y="83"/>
                  </a:cubicBezTo>
                  <a:cubicBezTo>
                    <a:pt x="362" y="95"/>
                    <a:pt x="368" y="111"/>
                    <a:pt x="372" y="127"/>
                  </a:cubicBezTo>
                  <a:cubicBezTo>
                    <a:pt x="386" y="197"/>
                    <a:pt x="382" y="271"/>
                    <a:pt x="382" y="345"/>
                  </a:cubicBezTo>
                  <a:cubicBezTo>
                    <a:pt x="406" y="275"/>
                    <a:pt x="418" y="201"/>
                    <a:pt x="410" y="123"/>
                  </a:cubicBezTo>
                  <a:cubicBezTo>
                    <a:pt x="408" y="103"/>
                    <a:pt x="402" y="83"/>
                    <a:pt x="392" y="63"/>
                  </a:cubicBezTo>
                  <a:cubicBezTo>
                    <a:pt x="382" y="42"/>
                    <a:pt x="362" y="24"/>
                    <a:pt x="341" y="16"/>
                  </a:cubicBezTo>
                  <a:cubicBezTo>
                    <a:pt x="301" y="0"/>
                    <a:pt x="261" y="0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37"/>
            <p:cNvSpPr/>
            <p:nvPr/>
          </p:nvSpPr>
          <p:spPr>
            <a:xfrm>
              <a:off x="10282676" y="-726556"/>
              <a:ext cx="477742" cy="410810"/>
            </a:xfrm>
            <a:custGeom>
              <a:rect b="b" l="l" r="r" t="t"/>
              <a:pathLst>
                <a:path extrusionOk="0" h="2050" w="2384">
                  <a:moveTo>
                    <a:pt x="1387" y="0"/>
                  </a:moveTo>
                  <a:cubicBezTo>
                    <a:pt x="1381" y="0"/>
                    <a:pt x="1375" y="1"/>
                    <a:pt x="1368" y="1"/>
                  </a:cubicBezTo>
                  <a:cubicBezTo>
                    <a:pt x="1043" y="9"/>
                    <a:pt x="782" y="49"/>
                    <a:pt x="678" y="245"/>
                  </a:cubicBezTo>
                  <a:cubicBezTo>
                    <a:pt x="576" y="440"/>
                    <a:pt x="726" y="618"/>
                    <a:pt x="726" y="618"/>
                  </a:cubicBezTo>
                  <a:cubicBezTo>
                    <a:pt x="130" y="1327"/>
                    <a:pt x="0" y="1802"/>
                    <a:pt x="0" y="1802"/>
                  </a:cubicBezTo>
                  <a:cubicBezTo>
                    <a:pt x="500" y="1998"/>
                    <a:pt x="1067" y="2049"/>
                    <a:pt x="1523" y="2049"/>
                  </a:cubicBezTo>
                  <a:cubicBezTo>
                    <a:pt x="2019" y="2049"/>
                    <a:pt x="2383" y="1989"/>
                    <a:pt x="2383" y="1989"/>
                  </a:cubicBezTo>
                  <a:cubicBezTo>
                    <a:pt x="2321" y="1016"/>
                    <a:pt x="1793" y="719"/>
                    <a:pt x="1769" y="701"/>
                  </a:cubicBezTo>
                  <a:cubicBezTo>
                    <a:pt x="1808" y="661"/>
                    <a:pt x="1898" y="530"/>
                    <a:pt x="1918" y="404"/>
                  </a:cubicBezTo>
                  <a:cubicBezTo>
                    <a:pt x="1955" y="183"/>
                    <a:pt x="1775" y="0"/>
                    <a:pt x="1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37"/>
            <p:cNvSpPr/>
            <p:nvPr/>
          </p:nvSpPr>
          <p:spPr>
            <a:xfrm>
              <a:off x="10172859" y="-414340"/>
              <a:ext cx="692365" cy="615814"/>
            </a:xfrm>
            <a:custGeom>
              <a:rect b="b" l="l" r="r" t="t"/>
              <a:pathLst>
                <a:path extrusionOk="0" h="3073" w="3455">
                  <a:moveTo>
                    <a:pt x="1608" y="1"/>
                  </a:moveTo>
                  <a:cubicBezTo>
                    <a:pt x="819" y="1"/>
                    <a:pt x="249" y="242"/>
                    <a:pt x="249" y="242"/>
                  </a:cubicBezTo>
                  <a:cubicBezTo>
                    <a:pt x="199" y="591"/>
                    <a:pt x="0" y="2328"/>
                    <a:pt x="0" y="2328"/>
                  </a:cubicBezTo>
                  <a:lnTo>
                    <a:pt x="3455" y="3073"/>
                  </a:lnTo>
                  <a:lnTo>
                    <a:pt x="3455" y="515"/>
                  </a:lnTo>
                  <a:cubicBezTo>
                    <a:pt x="2812" y="118"/>
                    <a:pt x="2157" y="1"/>
                    <a:pt x="16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37"/>
            <p:cNvSpPr/>
            <p:nvPr/>
          </p:nvSpPr>
          <p:spPr>
            <a:xfrm>
              <a:off x="10156026" y="-47818"/>
              <a:ext cx="722224" cy="406000"/>
            </a:xfrm>
            <a:custGeom>
              <a:rect b="b" l="l" r="r" t="t"/>
              <a:pathLst>
                <a:path extrusionOk="0" h="2026" w="3604">
                  <a:moveTo>
                    <a:pt x="1593" y="0"/>
                  </a:moveTo>
                  <a:cubicBezTo>
                    <a:pt x="1120" y="0"/>
                    <a:pt x="582" y="103"/>
                    <a:pt x="0" y="387"/>
                  </a:cubicBezTo>
                  <a:lnTo>
                    <a:pt x="38" y="1691"/>
                  </a:lnTo>
                  <a:cubicBezTo>
                    <a:pt x="38" y="1691"/>
                    <a:pt x="562" y="1352"/>
                    <a:pt x="1387" y="1352"/>
                  </a:cubicBezTo>
                  <a:cubicBezTo>
                    <a:pt x="1946" y="1352"/>
                    <a:pt x="2642" y="1507"/>
                    <a:pt x="3408" y="2026"/>
                  </a:cubicBezTo>
                  <a:cubicBezTo>
                    <a:pt x="3408" y="2026"/>
                    <a:pt x="3529" y="1059"/>
                    <a:pt x="3603" y="684"/>
                  </a:cubicBezTo>
                  <a:cubicBezTo>
                    <a:pt x="3603" y="684"/>
                    <a:pt x="2815" y="0"/>
                    <a:pt x="1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37"/>
            <p:cNvSpPr/>
            <p:nvPr/>
          </p:nvSpPr>
          <p:spPr>
            <a:xfrm>
              <a:off x="10287485" y="-132384"/>
              <a:ext cx="318828" cy="321434"/>
            </a:xfrm>
            <a:custGeom>
              <a:rect b="b" l="l" r="r" t="t"/>
              <a:pathLst>
                <a:path extrusionOk="0" h="1604" w="1591">
                  <a:moveTo>
                    <a:pt x="673" y="0"/>
                  </a:moveTo>
                  <a:cubicBezTo>
                    <a:pt x="307" y="0"/>
                    <a:pt x="66" y="227"/>
                    <a:pt x="38" y="324"/>
                  </a:cubicBezTo>
                  <a:cubicBezTo>
                    <a:pt x="0" y="462"/>
                    <a:pt x="211" y="871"/>
                    <a:pt x="237" y="1132"/>
                  </a:cubicBezTo>
                  <a:cubicBezTo>
                    <a:pt x="261" y="1393"/>
                    <a:pt x="261" y="1603"/>
                    <a:pt x="598" y="1603"/>
                  </a:cubicBezTo>
                  <a:cubicBezTo>
                    <a:pt x="1093" y="1603"/>
                    <a:pt x="1081" y="1178"/>
                    <a:pt x="1132" y="1056"/>
                  </a:cubicBezTo>
                  <a:cubicBezTo>
                    <a:pt x="1182" y="933"/>
                    <a:pt x="1591" y="350"/>
                    <a:pt x="1156" y="127"/>
                  </a:cubicBezTo>
                  <a:cubicBezTo>
                    <a:pt x="979" y="35"/>
                    <a:pt x="816" y="0"/>
                    <a:pt x="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37"/>
            <p:cNvSpPr/>
            <p:nvPr/>
          </p:nvSpPr>
          <p:spPr>
            <a:xfrm>
              <a:off x="10385142" y="-104656"/>
              <a:ext cx="26252" cy="274146"/>
            </a:xfrm>
            <a:custGeom>
              <a:rect b="b" l="l" r="r" t="t"/>
              <a:pathLst>
                <a:path extrusionOk="0" h="1368" w="131">
                  <a:moveTo>
                    <a:pt x="1" y="1"/>
                  </a:moveTo>
                  <a:lnTo>
                    <a:pt x="1" y="1"/>
                  </a:lnTo>
                  <a:cubicBezTo>
                    <a:pt x="13" y="115"/>
                    <a:pt x="25" y="230"/>
                    <a:pt x="43" y="342"/>
                  </a:cubicBezTo>
                  <a:cubicBezTo>
                    <a:pt x="51" y="400"/>
                    <a:pt x="57" y="454"/>
                    <a:pt x="63" y="513"/>
                  </a:cubicBezTo>
                  <a:cubicBezTo>
                    <a:pt x="67" y="571"/>
                    <a:pt x="75" y="627"/>
                    <a:pt x="77" y="683"/>
                  </a:cubicBezTo>
                  <a:cubicBezTo>
                    <a:pt x="85" y="795"/>
                    <a:pt x="83" y="908"/>
                    <a:pt x="85" y="1024"/>
                  </a:cubicBezTo>
                  <a:cubicBezTo>
                    <a:pt x="85" y="1138"/>
                    <a:pt x="85" y="1253"/>
                    <a:pt x="91" y="1367"/>
                  </a:cubicBezTo>
                  <a:cubicBezTo>
                    <a:pt x="105" y="1251"/>
                    <a:pt x="115" y="1138"/>
                    <a:pt x="123" y="1024"/>
                  </a:cubicBezTo>
                  <a:cubicBezTo>
                    <a:pt x="127" y="908"/>
                    <a:pt x="131" y="793"/>
                    <a:pt x="125" y="677"/>
                  </a:cubicBezTo>
                  <a:cubicBezTo>
                    <a:pt x="115" y="563"/>
                    <a:pt x="97" y="450"/>
                    <a:pt x="77" y="336"/>
                  </a:cubicBezTo>
                  <a:cubicBezTo>
                    <a:pt x="55" y="224"/>
                    <a:pt x="31" y="11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9" name="Google Shape;739;p37"/>
          <p:cNvSpPr txBox="1"/>
          <p:nvPr>
            <p:ph idx="2" type="title"/>
          </p:nvPr>
        </p:nvSpPr>
        <p:spPr>
          <a:xfrm>
            <a:off x="533274" y="946625"/>
            <a:ext cx="1989300" cy="12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ocial Studies Subject for Middle School: Ancient Egypt by Slidesgo">
  <a:themeElements>
    <a:clrScheme name="Simple Light">
      <a:dk1>
        <a:srgbClr val="723810"/>
      </a:dk1>
      <a:lt1>
        <a:srgbClr val="353535"/>
      </a:lt1>
      <a:dk2>
        <a:srgbClr val="FFF8D9"/>
      </a:dk2>
      <a:lt2>
        <a:srgbClr val="FFCA90"/>
      </a:lt2>
      <a:accent1>
        <a:srgbClr val="F7A96F"/>
      </a:accent1>
      <a:accent2>
        <a:srgbClr val="FECC33"/>
      </a:accent2>
      <a:accent3>
        <a:srgbClr val="F8931E"/>
      </a:accent3>
      <a:accent4>
        <a:srgbClr val="B5442B"/>
      </a:accent4>
      <a:accent5>
        <a:srgbClr val="719F75"/>
      </a:accent5>
      <a:accent6>
        <a:srgbClr val="26425B"/>
      </a:accent6>
      <a:hlink>
        <a:srgbClr val="3535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ocial Studies Subject for Middle School: Ancient Egypt by Slidesgo">
  <a:themeElements>
    <a:clrScheme name="Simple Light">
      <a:dk1>
        <a:srgbClr val="723810"/>
      </a:dk1>
      <a:lt1>
        <a:srgbClr val="353535"/>
      </a:lt1>
      <a:dk2>
        <a:srgbClr val="FFF8D9"/>
      </a:dk2>
      <a:lt2>
        <a:srgbClr val="FFCA90"/>
      </a:lt2>
      <a:accent1>
        <a:srgbClr val="F7A96F"/>
      </a:accent1>
      <a:accent2>
        <a:srgbClr val="FECC33"/>
      </a:accent2>
      <a:accent3>
        <a:srgbClr val="F8931E"/>
      </a:accent3>
      <a:accent4>
        <a:srgbClr val="B5442B"/>
      </a:accent4>
      <a:accent5>
        <a:srgbClr val="719F75"/>
      </a:accent5>
      <a:accent6>
        <a:srgbClr val="26425B"/>
      </a:accent6>
      <a:hlink>
        <a:srgbClr val="3535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